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D2_48596404.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E5_F5403CF7.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6" r:id="rId4"/>
  </p:sldMasterIdLst>
  <p:notesMasterIdLst>
    <p:notesMasterId r:id="rId36"/>
  </p:notesMasterIdLst>
  <p:handoutMasterIdLst>
    <p:handoutMasterId r:id="rId37"/>
  </p:handoutMasterIdLst>
  <p:sldIdLst>
    <p:sldId id="348" r:id="rId5"/>
    <p:sldId id="464" r:id="rId6"/>
    <p:sldId id="493" r:id="rId7"/>
    <p:sldId id="466" r:id="rId8"/>
    <p:sldId id="467" r:id="rId9"/>
    <p:sldId id="499" r:id="rId10"/>
    <p:sldId id="479" r:id="rId11"/>
    <p:sldId id="501" r:id="rId12"/>
    <p:sldId id="496" r:id="rId13"/>
    <p:sldId id="481" r:id="rId14"/>
    <p:sldId id="482" r:id="rId15"/>
    <p:sldId id="472" r:id="rId16"/>
    <p:sldId id="483" r:id="rId17"/>
    <p:sldId id="484" r:id="rId18"/>
    <p:sldId id="473" r:id="rId19"/>
    <p:sldId id="471" r:id="rId20"/>
    <p:sldId id="485" r:id="rId21"/>
    <p:sldId id="486" r:id="rId22"/>
    <p:sldId id="495" r:id="rId23"/>
    <p:sldId id="498" r:id="rId24"/>
    <p:sldId id="474" r:id="rId25"/>
    <p:sldId id="475" r:id="rId26"/>
    <p:sldId id="487" r:id="rId27"/>
    <p:sldId id="476" r:id="rId28"/>
    <p:sldId id="477" r:id="rId29"/>
    <p:sldId id="488" r:id="rId30"/>
    <p:sldId id="489" r:id="rId31"/>
    <p:sldId id="497" r:id="rId32"/>
    <p:sldId id="468" r:id="rId33"/>
    <p:sldId id="492" r:id="rId34"/>
    <p:sldId id="392" r:id="rId35"/>
  </p:sldIdLst>
  <p:sldSz cx="12188825" cy="6858000"/>
  <p:notesSz cx="6858000" cy="9144000"/>
  <p:custDataLst>
    <p:tags r:id="rId3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A33D7FA-7B96-7E46-B768-FB4364D8D189}">
          <p14:sldIdLst/>
        </p14:section>
        <p14:section name="Title &amp; Agenda" id="{94210B62-6D0F-8C44-BDD5-307342BDCAB3}">
          <p14:sldIdLst/>
        </p14:section>
        <p14:section name="CloudWatch function" id="{27D154A0-6081-1F4F-9ACB-F46D1FBEAD2D}">
          <p14:sldIdLst>
            <p14:sldId id="348"/>
            <p14:sldId id="464"/>
            <p14:sldId id="493"/>
            <p14:sldId id="466"/>
            <p14:sldId id="467"/>
            <p14:sldId id="499"/>
            <p14:sldId id="479"/>
            <p14:sldId id="501"/>
            <p14:sldId id="496"/>
            <p14:sldId id="481"/>
            <p14:sldId id="482"/>
            <p14:sldId id="472"/>
            <p14:sldId id="483"/>
            <p14:sldId id="484"/>
            <p14:sldId id="473"/>
            <p14:sldId id="471"/>
            <p14:sldId id="485"/>
            <p14:sldId id="486"/>
            <p14:sldId id="495"/>
            <p14:sldId id="498"/>
            <p14:sldId id="474"/>
            <p14:sldId id="475"/>
            <p14:sldId id="487"/>
            <p14:sldId id="476"/>
            <p14:sldId id="477"/>
            <p14:sldId id="488"/>
            <p14:sldId id="489"/>
            <p14:sldId id="497"/>
            <p14:sldId id="468"/>
            <p14:sldId id="492"/>
            <p14:sldId id="392"/>
          </p14:sldIdLst>
        </p14:section>
        <p14:section name="Fin" id="{5A0CB857-9FD4-FA4F-AFDC-07BB6CF216EF}">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3D2FDCD-18D2-A844-0DA5-A2A1CAAE3C72}" name="Victor Grigoriu" initials="VG" userId="S::grigoriu@adobe.com::3f83bd31-2a4b-4e41-8d4f-a02158482a57"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Jim Kim" initials="JK" lastIdx="1" clrIdx="6">
    <p:extLst>
      <p:ext uri="{19B8F6BF-5375-455C-9EA6-DF929625EA0E}">
        <p15:presenceInfo xmlns:p15="http://schemas.microsoft.com/office/powerpoint/2012/main" userId="S::jimkim@adobe.com::8de73777-a8be-42df-9b2d-3ab667983e69" providerId="AD"/>
      </p:ext>
    </p:extLst>
  </p:cmAuthor>
  <p:cmAuthor id="1" name="Suzanne Wagner" initials="SW" lastIdx="21" clrIdx="0">
    <p:extLst>
      <p:ext uri="{19B8F6BF-5375-455C-9EA6-DF929625EA0E}">
        <p15:presenceInfo xmlns:p15="http://schemas.microsoft.com/office/powerpoint/2012/main" userId="S::sbriesen@adobe.com::65a23694-ef06-460b-9185-53030e0be94f" providerId="AD"/>
      </p:ext>
    </p:extLst>
  </p:cmAuthor>
  <p:cmAuthor id="8" name="Tina Randhawa" initials="TR" lastIdx="16" clrIdx="7">
    <p:extLst>
      <p:ext uri="{19B8F6BF-5375-455C-9EA6-DF929625EA0E}">
        <p15:presenceInfo xmlns:p15="http://schemas.microsoft.com/office/powerpoint/2012/main" userId="S::trandhaw@adobe.com::7933ed2d-794b-4417-86e4-587c9f4f2090" providerId="AD"/>
      </p:ext>
    </p:extLst>
  </p:cmAuthor>
  <p:cmAuthor id="2" name="Maninder Sawhney" initials="MS" lastIdx="43" clrIdx="1">
    <p:extLst>
      <p:ext uri="{19B8F6BF-5375-455C-9EA6-DF929625EA0E}">
        <p15:presenceInfo xmlns:p15="http://schemas.microsoft.com/office/powerpoint/2012/main" userId="S::masawhne@adobe.com::3d953bea-068e-42bc-a24e-b59fe44fcf2c" providerId="AD"/>
      </p:ext>
    </p:extLst>
  </p:cmAuthor>
  <p:cmAuthor id="9" name="Matt Wegner" initials="MW" lastIdx="9" clrIdx="8">
    <p:extLst>
      <p:ext uri="{19B8F6BF-5375-455C-9EA6-DF929625EA0E}">
        <p15:presenceInfo xmlns:p15="http://schemas.microsoft.com/office/powerpoint/2012/main" userId="S::mwegner@adobe.com::114e7f27-4bc9-4569-88f5-11e9439454cf" providerId="AD"/>
      </p:ext>
    </p:extLst>
  </p:cmAuthor>
  <p:cmAuthor id="3" name="Nathan Petersen" initials="NP" lastIdx="13" clrIdx="2">
    <p:extLst>
      <p:ext uri="{19B8F6BF-5375-455C-9EA6-DF929625EA0E}">
        <p15:presenceInfo xmlns:p15="http://schemas.microsoft.com/office/powerpoint/2012/main" userId="S::npeterse@adobe.com::8ea4d82b-ba51-4238-be75-651abcd66dd1" providerId="AD"/>
      </p:ext>
    </p:extLst>
  </p:cmAuthor>
  <p:cmAuthor id="4" name="Mike Garcia" initials="MG" lastIdx="1" clrIdx="3">
    <p:extLst>
      <p:ext uri="{19B8F6BF-5375-455C-9EA6-DF929625EA0E}">
        <p15:presenceInfo xmlns:p15="http://schemas.microsoft.com/office/powerpoint/2012/main" userId="S::mikgarci@adobe.com::7b8fe8f8-493e-4bd3-8e31-1d199a52134c" providerId="AD"/>
      </p:ext>
    </p:extLst>
  </p:cmAuthor>
  <p:cmAuthor id="5" name="Dawn Murai" initials="DM" lastIdx="5" clrIdx="4">
    <p:extLst>
      <p:ext uri="{19B8F6BF-5375-455C-9EA6-DF929625EA0E}">
        <p15:presenceInfo xmlns:p15="http://schemas.microsoft.com/office/powerpoint/2012/main" userId="S::env54123@adobe.com::0f48a492-af49-4d0e-b6d1-6bcaf7177316" providerId="AD"/>
      </p:ext>
    </p:extLst>
  </p:cmAuthor>
  <p:cmAuthor id="6" name="David Ralston" initials="DR" lastIdx="3" clrIdx="5">
    <p:extLst>
      <p:ext uri="{19B8F6BF-5375-455C-9EA6-DF929625EA0E}">
        <p15:presenceInfo xmlns:p15="http://schemas.microsoft.com/office/powerpoint/2012/main" userId="S::dralston@adobe.com::a8ce52f7-ee01-4baf-9945-753841d9c2a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1000"/>
    <a:srgbClr val="E9740A"/>
    <a:srgbClr val="21A5A2"/>
    <a:srgbClr val="2799F6"/>
    <a:srgbClr val="F5F5F5"/>
    <a:srgbClr val="00000F"/>
    <a:srgbClr val="CFCFCF"/>
    <a:srgbClr val="E6E6E6"/>
    <a:srgbClr val="C9C9C9"/>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D401A2-4521-4C4C-91DA-8314B4C67D70}" v="936" dt="2025-04-06T18:44:02.1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157" y="59"/>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gs" Target="tags/tag1.xml"/><Relationship Id="rId46" Type="http://schemas.microsoft.com/office/2018/10/relationships/authors" Target="authors.xml"/><Relationship Id="rId20" Type="http://schemas.openxmlformats.org/officeDocument/2006/relationships/slide" Target="slides/slide16.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ristina Serban" userId="S::bratu@adobe.com::ce94451b-2739-4383-97fe-3611819eac48" providerId="AD" clId="Web-{6720D6E7-61A8-7FDC-8B10-D017CC29BC79}"/>
    <pc:docChg chg="modSld">
      <pc:chgData name="Cristina Serban" userId="S::bratu@adobe.com::ce94451b-2739-4383-97fe-3611819eac48" providerId="AD" clId="Web-{6720D6E7-61A8-7FDC-8B10-D017CC29BC79}" dt="2025-03-28T11:02:30.248" v="1" actId="20577"/>
      <pc:docMkLst>
        <pc:docMk/>
      </pc:docMkLst>
      <pc:sldChg chg="modSp">
        <pc:chgData name="Cristina Serban" userId="S::bratu@adobe.com::ce94451b-2739-4383-97fe-3611819eac48" providerId="AD" clId="Web-{6720D6E7-61A8-7FDC-8B10-D017CC29BC79}" dt="2025-03-28T11:02:30.248" v="1" actId="20577"/>
        <pc:sldMkLst>
          <pc:docMk/>
          <pc:sldMk cId="675269655" sldId="482"/>
        </pc:sldMkLst>
        <pc:spChg chg="mod">
          <ac:chgData name="Cristina Serban" userId="S::bratu@adobe.com::ce94451b-2739-4383-97fe-3611819eac48" providerId="AD" clId="Web-{6720D6E7-61A8-7FDC-8B10-D017CC29BC79}" dt="2025-03-28T11:02:30.248" v="1" actId="20577"/>
          <ac:spMkLst>
            <pc:docMk/>
            <pc:sldMk cId="675269655" sldId="482"/>
            <ac:spMk id="5" creationId="{F53CB45E-9B2A-F140-967D-0B6E0FAEDFBD}"/>
          </ac:spMkLst>
        </pc:spChg>
      </pc:sldChg>
    </pc:docChg>
  </pc:docChgLst>
  <pc:docChgLst>
    <pc:chgData name="Victor Grigoriu" userId="S::grigoriu@adobe.com::3f83bd31-2a4b-4e41-8d4f-a02158482a57" providerId="AD" clId="Web-{C8941E19-C8F7-1876-82AA-6D75E5DBC946}"/>
    <pc:docChg chg="mod">
      <pc:chgData name="Victor Grigoriu" userId="S::grigoriu@adobe.com::3f83bd31-2a4b-4e41-8d4f-a02158482a57" providerId="AD" clId="Web-{C8941E19-C8F7-1876-82AA-6D75E5DBC946}" dt="2024-04-08T14:41:52.549" v="2"/>
      <pc:docMkLst>
        <pc:docMk/>
      </pc:docMkLst>
      <pc:sldChg chg="addCm">
        <pc:chgData name="Victor Grigoriu" userId="S::grigoriu@adobe.com::3f83bd31-2a4b-4e41-8d4f-a02158482a57" providerId="AD" clId="Web-{C8941E19-C8F7-1876-82AA-6D75E5DBC946}" dt="2024-04-08T14:41:52.549" v="2"/>
        <pc:sldMkLst>
          <pc:docMk/>
          <pc:sldMk cId="1213817860" sldId="466"/>
        </pc:sldMkLst>
        <pc:extLst>
          <p:ext xmlns:p="http://schemas.openxmlformats.org/presentationml/2006/main" uri="{D6D511B9-2390-475A-947B-AFAB55BFBCF1}">
            <pc226:cmChg xmlns:pc226="http://schemas.microsoft.com/office/powerpoint/2022/06/main/command" chg="add">
              <pc226:chgData name="Victor Grigoriu" userId="S::grigoriu@adobe.com::3f83bd31-2a4b-4e41-8d4f-a02158482a57" providerId="AD" clId="Web-{C8941E19-C8F7-1876-82AA-6D75E5DBC946}" dt="2024-04-08T14:41:52.549" v="2"/>
              <pc2:cmMkLst xmlns:pc2="http://schemas.microsoft.com/office/powerpoint/2019/9/main/command">
                <pc:docMk/>
                <pc:sldMk cId="1213817860" sldId="466"/>
                <pc2:cmMk id="{E26CBCCF-FC4E-44F0-B11D-330EB8013421}"/>
              </pc2:cmMkLst>
            </pc226:cmChg>
          </p:ext>
        </pc:extLst>
      </pc:sldChg>
      <pc:sldChg chg="addCm">
        <pc:chgData name="Victor Grigoriu" userId="S::grigoriu@adobe.com::3f83bd31-2a4b-4e41-8d4f-a02158482a57" providerId="AD" clId="Web-{C8941E19-C8F7-1876-82AA-6D75E5DBC946}" dt="2024-04-08T14:06:47.113" v="1"/>
        <pc:sldMkLst>
          <pc:docMk/>
          <pc:sldMk cId="4114627831" sldId="485"/>
        </pc:sldMkLst>
        <pc:extLst>
          <p:ext xmlns:p="http://schemas.openxmlformats.org/presentationml/2006/main" uri="{D6D511B9-2390-475A-947B-AFAB55BFBCF1}">
            <pc226:cmChg xmlns:pc226="http://schemas.microsoft.com/office/powerpoint/2022/06/main/command" chg="add">
              <pc226:chgData name="Victor Grigoriu" userId="S::grigoriu@adobe.com::3f83bd31-2a4b-4e41-8d4f-a02158482a57" providerId="AD" clId="Web-{C8941E19-C8F7-1876-82AA-6D75E5DBC946}" dt="2024-04-08T14:06:47.113" v="1"/>
              <pc2:cmMkLst xmlns:pc2="http://schemas.microsoft.com/office/powerpoint/2019/9/main/command">
                <pc:docMk/>
                <pc:sldMk cId="4114627831" sldId="485"/>
                <pc2:cmMk id="{7FEC26A9-D9E4-4053-B9ED-D53D56D0BA30}"/>
              </pc2:cmMkLst>
            </pc226:cmChg>
          </p:ext>
        </pc:extLst>
      </pc:sldChg>
    </pc:docChg>
  </pc:docChgLst>
  <pc:docChgLst>
    <pc:chgData name="Mihai Balan" userId="4c594eb5-4c04-4560-b9a9-d79e5ddb3628" providerId="ADAL" clId="{A4D401A2-4521-4C4C-91DA-8314B4C67D70}"/>
    <pc:docChg chg="undo custSel addSld delSld modSld sldOrd modSection">
      <pc:chgData name="Mihai Balan" userId="4c594eb5-4c04-4560-b9a9-d79e5ddb3628" providerId="ADAL" clId="{A4D401A2-4521-4C4C-91DA-8314B4C67D70}" dt="2025-04-06T18:44:02.189" v="1886"/>
      <pc:docMkLst>
        <pc:docMk/>
      </pc:docMkLst>
      <pc:sldChg chg="modTransition">
        <pc:chgData name="Mihai Balan" userId="4c594eb5-4c04-4560-b9a9-d79e5ddb3628" providerId="ADAL" clId="{A4D401A2-4521-4C4C-91DA-8314B4C67D70}" dt="2025-04-06T17:11:15.633" v="798"/>
        <pc:sldMkLst>
          <pc:docMk/>
          <pc:sldMk cId="436430348" sldId="464"/>
        </pc:sldMkLst>
      </pc:sldChg>
      <pc:sldChg chg="modSp mod modTransition modAnim modCm">
        <pc:chgData name="Mihai Balan" userId="4c594eb5-4c04-4560-b9a9-d79e5ddb3628" providerId="ADAL" clId="{A4D401A2-4521-4C4C-91DA-8314B4C67D70}" dt="2025-04-06T17:11:24.643" v="800"/>
        <pc:sldMkLst>
          <pc:docMk/>
          <pc:sldMk cId="1213817860" sldId="466"/>
        </pc:sldMkLst>
        <pc:spChg chg="mod">
          <ac:chgData name="Mihai Balan" userId="4c594eb5-4c04-4560-b9a9-d79e5ddb3628" providerId="ADAL" clId="{A4D401A2-4521-4C4C-91DA-8314B4C67D70}" dt="2025-04-06T12:58:39.226" v="0" actId="20577"/>
          <ac:spMkLst>
            <pc:docMk/>
            <pc:sldMk cId="1213817860" sldId="466"/>
            <ac:spMk id="5" creationId="{F53CB45E-9B2A-F140-967D-0B6E0FAEDFBD}"/>
          </ac:spMkLst>
        </pc:spChg>
        <pc:graphicFrameChg chg="mod">
          <ac:chgData name="Mihai Balan" userId="4c594eb5-4c04-4560-b9a9-d79e5ddb3628" providerId="ADAL" clId="{A4D401A2-4521-4C4C-91DA-8314B4C67D70}" dt="2025-04-06T13:37:18.151" v="791" actId="12100"/>
          <ac:graphicFrameMkLst>
            <pc:docMk/>
            <pc:sldMk cId="1213817860" sldId="466"/>
            <ac:graphicFrameMk id="6" creationId="{728A0EDA-96A6-F367-78B5-121E2E3A3DE8}"/>
          </ac:graphicFrameMkLst>
        </pc:graphicFrameChg>
        <pc:extLst>
          <p:ext xmlns:p="http://schemas.openxmlformats.org/presentationml/2006/main" uri="{D6D511B9-2390-475A-947B-AFAB55BFBCF1}">
            <pc226:cmChg xmlns:pc226="http://schemas.microsoft.com/office/powerpoint/2022/06/main/command" chg="mod">
              <pc226:chgData name="Mihai Balan" userId="4c594eb5-4c04-4560-b9a9-d79e5ddb3628" providerId="ADAL" clId="{A4D401A2-4521-4C4C-91DA-8314B4C67D70}" dt="2025-04-06T12:58:39.226" v="0" actId="20577"/>
              <pc2:cmMkLst xmlns:pc2="http://schemas.microsoft.com/office/powerpoint/2019/9/main/command">
                <pc:docMk/>
                <pc:sldMk cId="1213817860" sldId="466"/>
                <pc2:cmMk id="{E26CBCCF-FC4E-44F0-B11D-330EB8013421}"/>
              </pc2:cmMkLst>
            </pc226:cmChg>
          </p:ext>
        </pc:extLst>
      </pc:sldChg>
      <pc:sldChg chg="addSp delSp modSp mod modTransition">
        <pc:chgData name="Mihai Balan" userId="4c594eb5-4c04-4560-b9a9-d79e5ddb3628" providerId="ADAL" clId="{A4D401A2-4521-4C4C-91DA-8314B4C67D70}" dt="2025-04-06T17:51:54.988" v="803" actId="14100"/>
        <pc:sldMkLst>
          <pc:docMk/>
          <pc:sldMk cId="1047700397" sldId="467"/>
        </pc:sldMkLst>
        <pc:spChg chg="mod">
          <ac:chgData name="Mihai Balan" userId="4c594eb5-4c04-4560-b9a9-d79e5ddb3628" providerId="ADAL" clId="{A4D401A2-4521-4C4C-91DA-8314B4C67D70}" dt="2025-04-06T13:07:54.198" v="348" actId="20577"/>
          <ac:spMkLst>
            <pc:docMk/>
            <pc:sldMk cId="1047700397" sldId="467"/>
            <ac:spMk id="2" creationId="{48318A58-D616-4241-90CF-A764CF5CB8C7}"/>
          </ac:spMkLst>
        </pc:spChg>
        <pc:spChg chg="add mod">
          <ac:chgData name="Mihai Balan" userId="4c594eb5-4c04-4560-b9a9-d79e5ddb3628" providerId="ADAL" clId="{A4D401A2-4521-4C4C-91DA-8314B4C67D70}" dt="2025-04-06T13:05:43.183" v="342" actId="20577"/>
          <ac:spMkLst>
            <pc:docMk/>
            <pc:sldMk cId="1047700397" sldId="467"/>
            <ac:spMk id="5" creationId="{0A7DEA78-530B-892A-FA99-2B9B9D5C7EEF}"/>
          </ac:spMkLst>
        </pc:spChg>
        <pc:spChg chg="del mod">
          <ac:chgData name="Mihai Balan" userId="4c594eb5-4c04-4560-b9a9-d79e5ddb3628" providerId="ADAL" clId="{A4D401A2-4521-4C4C-91DA-8314B4C67D70}" dt="2025-04-06T13:05:49.302" v="343" actId="478"/>
          <ac:spMkLst>
            <pc:docMk/>
            <pc:sldMk cId="1047700397" sldId="467"/>
            <ac:spMk id="7" creationId="{4E9B33F5-E8F1-6FB8-50FA-8409D98B7392}"/>
          </ac:spMkLst>
        </pc:spChg>
        <pc:picChg chg="mod">
          <ac:chgData name="Mihai Balan" userId="4c594eb5-4c04-4560-b9a9-d79e5ddb3628" providerId="ADAL" clId="{A4D401A2-4521-4C4C-91DA-8314B4C67D70}" dt="2025-04-06T17:51:54.988" v="803" actId="14100"/>
          <ac:picMkLst>
            <pc:docMk/>
            <pc:sldMk cId="1047700397" sldId="467"/>
            <ac:picMk id="3" creationId="{8990ED58-EC65-F86C-1B8A-82ED9AD2EA33}"/>
          </ac:picMkLst>
        </pc:picChg>
      </pc:sldChg>
      <pc:sldChg chg="modTransition">
        <pc:chgData name="Mihai Balan" userId="4c594eb5-4c04-4560-b9a9-d79e5ddb3628" providerId="ADAL" clId="{A4D401A2-4521-4C4C-91DA-8314B4C67D70}" dt="2025-04-06T18:15:11.199" v="1690"/>
        <pc:sldMkLst>
          <pc:docMk/>
          <pc:sldMk cId="60949800" sldId="468"/>
        </pc:sldMkLst>
      </pc:sldChg>
      <pc:sldChg chg="modSp del mod">
        <pc:chgData name="Mihai Balan" userId="4c594eb5-4c04-4560-b9a9-d79e5ddb3628" providerId="ADAL" clId="{A4D401A2-4521-4C4C-91DA-8314B4C67D70}" dt="2025-04-06T13:28:15.820" v="714" actId="47"/>
        <pc:sldMkLst>
          <pc:docMk/>
          <pc:sldMk cId="3529926175" sldId="470"/>
        </pc:sldMkLst>
        <pc:spChg chg="mod">
          <ac:chgData name="Mihai Balan" userId="4c594eb5-4c04-4560-b9a9-d79e5ddb3628" providerId="ADAL" clId="{A4D401A2-4521-4C4C-91DA-8314B4C67D70}" dt="2025-04-06T13:08:04.868" v="350" actId="20577"/>
          <ac:spMkLst>
            <pc:docMk/>
            <pc:sldMk cId="3529926175" sldId="470"/>
            <ac:spMk id="2" creationId="{48318A58-D616-4241-90CF-A764CF5CB8C7}"/>
          </ac:spMkLst>
        </pc:spChg>
      </pc:sldChg>
      <pc:sldChg chg="modSp mod modTransition modAnim">
        <pc:chgData name="Mihai Balan" userId="4c594eb5-4c04-4560-b9a9-d79e5ddb3628" providerId="ADAL" clId="{A4D401A2-4521-4C4C-91DA-8314B4C67D70}" dt="2025-04-06T18:20:03.584" v="1806"/>
        <pc:sldMkLst>
          <pc:docMk/>
          <pc:sldMk cId="2356454447" sldId="471"/>
        </pc:sldMkLst>
        <pc:spChg chg="mod">
          <ac:chgData name="Mihai Balan" userId="4c594eb5-4c04-4560-b9a9-d79e5ddb3628" providerId="ADAL" clId="{A4D401A2-4521-4C4C-91DA-8314B4C67D70}" dt="2025-04-06T13:34:20.627" v="790" actId="20577"/>
          <ac:spMkLst>
            <pc:docMk/>
            <pc:sldMk cId="2356454447" sldId="471"/>
            <ac:spMk id="5" creationId="{F53CB45E-9B2A-F140-967D-0B6E0FAEDFBD}"/>
          </ac:spMkLst>
        </pc:spChg>
      </pc:sldChg>
      <pc:sldChg chg="modSp mod modTransition modAnim">
        <pc:chgData name="Mihai Balan" userId="4c594eb5-4c04-4560-b9a9-d79e5ddb3628" providerId="ADAL" clId="{A4D401A2-4521-4C4C-91DA-8314B4C67D70}" dt="2025-04-06T18:12:41.947" v="1665" actId="20577"/>
        <pc:sldMkLst>
          <pc:docMk/>
          <pc:sldMk cId="3189601531" sldId="472"/>
        </pc:sldMkLst>
        <pc:spChg chg="mod">
          <ac:chgData name="Mihai Balan" userId="4c594eb5-4c04-4560-b9a9-d79e5ddb3628" providerId="ADAL" clId="{A4D401A2-4521-4C4C-91DA-8314B4C67D70}" dt="2025-04-06T18:12:41.947" v="1665" actId="20577"/>
          <ac:spMkLst>
            <pc:docMk/>
            <pc:sldMk cId="3189601531" sldId="472"/>
            <ac:spMk id="5" creationId="{F53CB45E-9B2A-F140-967D-0B6E0FAEDFBD}"/>
          </ac:spMkLst>
        </pc:spChg>
      </pc:sldChg>
      <pc:sldChg chg="modTransition modAnim">
        <pc:chgData name="Mihai Balan" userId="4c594eb5-4c04-4560-b9a9-d79e5ddb3628" providerId="ADAL" clId="{A4D401A2-4521-4C4C-91DA-8314B4C67D70}" dt="2025-04-06T18:19:21.204" v="1805"/>
        <pc:sldMkLst>
          <pc:docMk/>
          <pc:sldMk cId="3922241548" sldId="473"/>
        </pc:sldMkLst>
      </pc:sldChg>
      <pc:sldChg chg="modSp mod modTransition">
        <pc:chgData name="Mihai Balan" userId="4c594eb5-4c04-4560-b9a9-d79e5ddb3628" providerId="ADAL" clId="{A4D401A2-4521-4C4C-91DA-8314B4C67D70}" dt="2025-04-06T18:25:09.028" v="1837" actId="113"/>
        <pc:sldMkLst>
          <pc:docMk/>
          <pc:sldMk cId="3236719571" sldId="474"/>
        </pc:sldMkLst>
        <pc:spChg chg="mod">
          <ac:chgData name="Mihai Balan" userId="4c594eb5-4c04-4560-b9a9-d79e5ddb3628" providerId="ADAL" clId="{A4D401A2-4521-4C4C-91DA-8314B4C67D70}" dt="2025-04-06T18:25:09.028" v="1837" actId="113"/>
          <ac:spMkLst>
            <pc:docMk/>
            <pc:sldMk cId="3236719571" sldId="474"/>
            <ac:spMk id="5" creationId="{F53CB45E-9B2A-F140-967D-0B6E0FAEDFBD}"/>
          </ac:spMkLst>
        </pc:spChg>
      </pc:sldChg>
      <pc:sldChg chg="modSp modTransition modAnim">
        <pc:chgData name="Mihai Balan" userId="4c594eb5-4c04-4560-b9a9-d79e5ddb3628" providerId="ADAL" clId="{A4D401A2-4521-4C4C-91DA-8314B4C67D70}" dt="2025-04-06T18:42:34.579" v="1882" actId="20577"/>
        <pc:sldMkLst>
          <pc:docMk/>
          <pc:sldMk cId="2984570558" sldId="475"/>
        </pc:sldMkLst>
        <pc:spChg chg="mod">
          <ac:chgData name="Mihai Balan" userId="4c594eb5-4c04-4560-b9a9-d79e5ddb3628" providerId="ADAL" clId="{A4D401A2-4521-4C4C-91DA-8314B4C67D70}" dt="2025-04-06T18:42:34.579" v="1882" actId="20577"/>
          <ac:spMkLst>
            <pc:docMk/>
            <pc:sldMk cId="2984570558" sldId="475"/>
            <ac:spMk id="5" creationId="{F53CB45E-9B2A-F140-967D-0B6E0FAEDFBD}"/>
          </ac:spMkLst>
        </pc:spChg>
      </pc:sldChg>
      <pc:sldChg chg="modTransition modAnim">
        <pc:chgData name="Mihai Balan" userId="4c594eb5-4c04-4560-b9a9-d79e5ddb3628" providerId="ADAL" clId="{A4D401A2-4521-4C4C-91DA-8314B4C67D70}" dt="2025-04-06T18:43:53.222" v="1885"/>
        <pc:sldMkLst>
          <pc:docMk/>
          <pc:sldMk cId="525300847" sldId="476"/>
        </pc:sldMkLst>
      </pc:sldChg>
      <pc:sldChg chg="modSp mod modTransition modAnim">
        <pc:chgData name="Mihai Balan" userId="4c594eb5-4c04-4560-b9a9-d79e5ddb3628" providerId="ADAL" clId="{A4D401A2-4521-4C4C-91DA-8314B4C67D70}" dt="2025-04-06T18:43:47.749" v="1884"/>
        <pc:sldMkLst>
          <pc:docMk/>
          <pc:sldMk cId="711224905" sldId="477"/>
        </pc:sldMkLst>
        <pc:spChg chg="mod">
          <ac:chgData name="Mihai Balan" userId="4c594eb5-4c04-4560-b9a9-d79e5ddb3628" providerId="ADAL" clId="{A4D401A2-4521-4C4C-91DA-8314B4C67D70}" dt="2025-04-06T18:34:39.651" v="1846" actId="20577"/>
          <ac:spMkLst>
            <pc:docMk/>
            <pc:sldMk cId="711224905" sldId="477"/>
            <ac:spMk id="2" creationId="{48318A58-D616-4241-90CF-A764CF5CB8C7}"/>
          </ac:spMkLst>
        </pc:spChg>
      </pc:sldChg>
      <pc:sldChg chg="addSp delSp modSp mod modTransition delAnim modAnim">
        <pc:chgData name="Mihai Balan" userId="4c594eb5-4c04-4560-b9a9-d79e5ddb3628" providerId="ADAL" clId="{A4D401A2-4521-4C4C-91DA-8314B4C67D70}" dt="2025-04-06T17:55:06.999" v="806"/>
        <pc:sldMkLst>
          <pc:docMk/>
          <pc:sldMk cId="1827128034" sldId="479"/>
        </pc:sldMkLst>
        <pc:spChg chg="mod">
          <ac:chgData name="Mihai Balan" userId="4c594eb5-4c04-4560-b9a9-d79e5ddb3628" providerId="ADAL" clId="{A4D401A2-4521-4C4C-91DA-8314B4C67D70}" dt="2025-04-06T13:22:55.532" v="530" actId="20577"/>
          <ac:spMkLst>
            <pc:docMk/>
            <pc:sldMk cId="1827128034" sldId="479"/>
            <ac:spMk id="2" creationId="{48318A58-D616-4241-90CF-A764CF5CB8C7}"/>
          </ac:spMkLst>
        </pc:spChg>
        <pc:spChg chg="del mod">
          <ac:chgData name="Mihai Balan" userId="4c594eb5-4c04-4560-b9a9-d79e5ddb3628" providerId="ADAL" clId="{A4D401A2-4521-4C4C-91DA-8314B4C67D70}" dt="2025-04-06T13:10:37.611" v="359" actId="478"/>
          <ac:spMkLst>
            <pc:docMk/>
            <pc:sldMk cId="1827128034" sldId="479"/>
            <ac:spMk id="3" creationId="{FCDEA072-3479-D1F5-A4D4-D1EAA9F21D2E}"/>
          </ac:spMkLst>
        </pc:spChg>
        <pc:spChg chg="mod">
          <ac:chgData name="Mihai Balan" userId="4c594eb5-4c04-4560-b9a9-d79e5ddb3628" providerId="ADAL" clId="{A4D401A2-4521-4C4C-91DA-8314B4C67D70}" dt="2025-04-06T13:28:01.376" v="713" actId="20577"/>
          <ac:spMkLst>
            <pc:docMk/>
            <pc:sldMk cId="1827128034" sldId="479"/>
            <ac:spMk id="6" creationId="{1B621504-28F4-20C7-5281-97155D24D6FE}"/>
          </ac:spMkLst>
        </pc:spChg>
        <pc:spChg chg="add del mod">
          <ac:chgData name="Mihai Balan" userId="4c594eb5-4c04-4560-b9a9-d79e5ddb3628" providerId="ADAL" clId="{A4D401A2-4521-4C4C-91DA-8314B4C67D70}" dt="2025-04-06T13:18:24.799" v="493" actId="478"/>
          <ac:spMkLst>
            <pc:docMk/>
            <pc:sldMk cId="1827128034" sldId="479"/>
            <ac:spMk id="8" creationId="{14141903-7A51-9AC9-F7B0-272E6E7C80BC}"/>
          </ac:spMkLst>
        </pc:spChg>
        <pc:graphicFrameChg chg="add del mod modGraphic">
          <ac:chgData name="Mihai Balan" userId="4c594eb5-4c04-4560-b9a9-d79e5ddb3628" providerId="ADAL" clId="{A4D401A2-4521-4C4C-91DA-8314B4C67D70}" dt="2025-04-06T13:20:32.195" v="504" actId="21"/>
          <ac:graphicFrameMkLst>
            <pc:docMk/>
            <pc:sldMk cId="1827128034" sldId="479"/>
            <ac:graphicFrameMk id="5" creationId="{AD37D935-51CA-0A44-7FDF-C385731A0980}"/>
          </ac:graphicFrameMkLst>
        </pc:graphicFrameChg>
        <pc:graphicFrameChg chg="add mod">
          <ac:chgData name="Mihai Balan" userId="4c594eb5-4c04-4560-b9a9-d79e5ddb3628" providerId="ADAL" clId="{A4D401A2-4521-4C4C-91DA-8314B4C67D70}" dt="2025-04-06T13:26:08.137" v="573" actId="1076"/>
          <ac:graphicFrameMkLst>
            <pc:docMk/>
            <pc:sldMk cId="1827128034" sldId="479"/>
            <ac:graphicFrameMk id="10" creationId="{AD37D935-51CA-0A44-7FDF-C385731A0980}"/>
          </ac:graphicFrameMkLst>
        </pc:graphicFrameChg>
        <pc:picChg chg="del">
          <ac:chgData name="Mihai Balan" userId="4c594eb5-4c04-4560-b9a9-d79e5ddb3628" providerId="ADAL" clId="{A4D401A2-4521-4C4C-91DA-8314B4C67D70}" dt="2025-04-06T13:18:10.013" v="492" actId="478"/>
          <ac:picMkLst>
            <pc:docMk/>
            <pc:sldMk cId="1827128034" sldId="479"/>
            <ac:picMk id="9" creationId="{5F4FA7EC-2BC6-54C3-343F-E34D79C63382}"/>
          </ac:picMkLst>
        </pc:picChg>
      </pc:sldChg>
      <pc:sldChg chg="modSp del mod">
        <pc:chgData name="Mihai Balan" userId="4c594eb5-4c04-4560-b9a9-d79e5ddb3628" providerId="ADAL" clId="{A4D401A2-4521-4C4C-91DA-8314B4C67D70}" dt="2025-04-06T17:03:09.027" v="792" actId="47"/>
        <pc:sldMkLst>
          <pc:docMk/>
          <pc:sldMk cId="2898445989" sldId="480"/>
        </pc:sldMkLst>
        <pc:spChg chg="mod">
          <ac:chgData name="Mihai Balan" userId="4c594eb5-4c04-4560-b9a9-d79e5ddb3628" providerId="ADAL" clId="{A4D401A2-4521-4C4C-91DA-8314B4C67D70}" dt="2025-04-06T13:08:13.700" v="353" actId="20577"/>
          <ac:spMkLst>
            <pc:docMk/>
            <pc:sldMk cId="2898445989" sldId="480"/>
            <ac:spMk id="2" creationId="{48318A58-D616-4241-90CF-A764CF5CB8C7}"/>
          </ac:spMkLst>
        </pc:spChg>
      </pc:sldChg>
      <pc:sldChg chg="modSp modTransition">
        <pc:chgData name="Mihai Balan" userId="4c594eb5-4c04-4560-b9a9-d79e5ddb3628" providerId="ADAL" clId="{A4D401A2-4521-4C4C-91DA-8314B4C67D70}" dt="2025-04-06T17:55:51.230" v="810" actId="113"/>
        <pc:sldMkLst>
          <pc:docMk/>
          <pc:sldMk cId="2759745333" sldId="481"/>
        </pc:sldMkLst>
        <pc:spChg chg="mod">
          <ac:chgData name="Mihai Balan" userId="4c594eb5-4c04-4560-b9a9-d79e5ddb3628" providerId="ADAL" clId="{A4D401A2-4521-4C4C-91DA-8314B4C67D70}" dt="2025-04-06T17:55:51.230" v="810" actId="113"/>
          <ac:spMkLst>
            <pc:docMk/>
            <pc:sldMk cId="2759745333" sldId="481"/>
            <ac:spMk id="6" creationId="{887AA173-3E4E-6B7F-6537-5A55A21B8416}"/>
          </ac:spMkLst>
        </pc:spChg>
      </pc:sldChg>
      <pc:sldChg chg="modSp mod modTransition modAnim">
        <pc:chgData name="Mihai Balan" userId="4c594eb5-4c04-4560-b9a9-d79e5ddb3628" providerId="ADAL" clId="{A4D401A2-4521-4C4C-91DA-8314B4C67D70}" dt="2025-04-06T18:03:39.002" v="1316" actId="5793"/>
        <pc:sldMkLst>
          <pc:docMk/>
          <pc:sldMk cId="675269655" sldId="482"/>
        </pc:sldMkLst>
        <pc:spChg chg="mod">
          <ac:chgData name="Mihai Balan" userId="4c594eb5-4c04-4560-b9a9-d79e5ddb3628" providerId="ADAL" clId="{A4D401A2-4521-4C4C-91DA-8314B4C67D70}" dt="2025-04-06T18:03:39.002" v="1316" actId="5793"/>
          <ac:spMkLst>
            <pc:docMk/>
            <pc:sldMk cId="675269655" sldId="482"/>
            <ac:spMk id="5" creationId="{F53CB45E-9B2A-F140-967D-0B6E0FAEDFBD}"/>
          </ac:spMkLst>
        </pc:spChg>
      </pc:sldChg>
      <pc:sldChg chg="modTransition modAnim">
        <pc:chgData name="Mihai Balan" userId="4c594eb5-4c04-4560-b9a9-d79e5ddb3628" providerId="ADAL" clId="{A4D401A2-4521-4C4C-91DA-8314B4C67D70}" dt="2025-04-06T18:15:50.581" v="1694"/>
        <pc:sldMkLst>
          <pc:docMk/>
          <pc:sldMk cId="3766214630" sldId="483"/>
        </pc:sldMkLst>
      </pc:sldChg>
      <pc:sldChg chg="modSp mod modTransition modAnim">
        <pc:chgData name="Mihai Balan" userId="4c594eb5-4c04-4560-b9a9-d79e5ddb3628" providerId="ADAL" clId="{A4D401A2-4521-4C4C-91DA-8314B4C67D70}" dt="2025-04-06T18:18:39.707" v="1804" actId="20577"/>
        <pc:sldMkLst>
          <pc:docMk/>
          <pc:sldMk cId="4180799529" sldId="484"/>
        </pc:sldMkLst>
        <pc:spChg chg="mod">
          <ac:chgData name="Mihai Balan" userId="4c594eb5-4c04-4560-b9a9-d79e5ddb3628" providerId="ADAL" clId="{A4D401A2-4521-4C4C-91DA-8314B4C67D70}" dt="2025-04-06T18:18:39.707" v="1804" actId="20577"/>
          <ac:spMkLst>
            <pc:docMk/>
            <pc:sldMk cId="4180799529" sldId="484"/>
            <ac:spMk id="5" creationId="{F53CB45E-9B2A-F140-967D-0B6E0FAEDFBD}"/>
          </ac:spMkLst>
        </pc:spChg>
      </pc:sldChg>
      <pc:sldChg chg="modSp modTransition modAnim">
        <pc:chgData name="Mihai Balan" userId="4c594eb5-4c04-4560-b9a9-d79e5ddb3628" providerId="ADAL" clId="{A4D401A2-4521-4C4C-91DA-8314B4C67D70}" dt="2025-04-06T18:21:10.618" v="1825"/>
        <pc:sldMkLst>
          <pc:docMk/>
          <pc:sldMk cId="4114627831" sldId="485"/>
        </pc:sldMkLst>
        <pc:spChg chg="mod">
          <ac:chgData name="Mihai Balan" userId="4c594eb5-4c04-4560-b9a9-d79e5ddb3628" providerId="ADAL" clId="{A4D401A2-4521-4C4C-91DA-8314B4C67D70}" dt="2025-04-06T18:20:40.652" v="1822" actId="20577"/>
          <ac:spMkLst>
            <pc:docMk/>
            <pc:sldMk cId="4114627831" sldId="485"/>
            <ac:spMk id="5" creationId="{F53CB45E-9B2A-F140-967D-0B6E0FAEDFBD}"/>
          </ac:spMkLst>
        </pc:spChg>
      </pc:sldChg>
      <pc:sldChg chg="modSp mod modTransition modAnim">
        <pc:chgData name="Mihai Balan" userId="4c594eb5-4c04-4560-b9a9-d79e5ddb3628" providerId="ADAL" clId="{A4D401A2-4521-4C4C-91DA-8314B4C67D70}" dt="2025-04-06T18:22:02.538" v="1832"/>
        <pc:sldMkLst>
          <pc:docMk/>
          <pc:sldMk cId="2464507410" sldId="486"/>
        </pc:sldMkLst>
        <pc:spChg chg="mod">
          <ac:chgData name="Mihai Balan" userId="4c594eb5-4c04-4560-b9a9-d79e5ddb3628" providerId="ADAL" clId="{A4D401A2-4521-4C4C-91DA-8314B4C67D70}" dt="2025-04-06T18:21:43.708" v="1828" actId="113"/>
          <ac:spMkLst>
            <pc:docMk/>
            <pc:sldMk cId="2464507410" sldId="486"/>
            <ac:spMk id="5" creationId="{F53CB45E-9B2A-F140-967D-0B6E0FAEDFBD}"/>
          </ac:spMkLst>
        </pc:spChg>
      </pc:sldChg>
      <pc:sldChg chg="modSp mod modTransition">
        <pc:chgData name="Mihai Balan" userId="4c594eb5-4c04-4560-b9a9-d79e5ddb3628" providerId="ADAL" clId="{A4D401A2-4521-4C4C-91DA-8314B4C67D70}" dt="2025-04-06T18:34:48.310" v="1848" actId="20577"/>
        <pc:sldMkLst>
          <pc:docMk/>
          <pc:sldMk cId="3698981802" sldId="487"/>
        </pc:sldMkLst>
        <pc:spChg chg="mod">
          <ac:chgData name="Mihai Balan" userId="4c594eb5-4c04-4560-b9a9-d79e5ddb3628" providerId="ADAL" clId="{A4D401A2-4521-4C4C-91DA-8314B4C67D70}" dt="2025-04-06T18:34:48.310" v="1848" actId="20577"/>
          <ac:spMkLst>
            <pc:docMk/>
            <pc:sldMk cId="3698981802" sldId="487"/>
            <ac:spMk id="2" creationId="{48318A58-D616-4241-90CF-A764CF5CB8C7}"/>
          </ac:spMkLst>
        </pc:spChg>
        <pc:spChg chg="mod">
          <ac:chgData name="Mihai Balan" userId="4c594eb5-4c04-4560-b9a9-d79e5ddb3628" providerId="ADAL" clId="{A4D401A2-4521-4C4C-91DA-8314B4C67D70}" dt="2025-04-06T18:23:33.037" v="1834" actId="20577"/>
          <ac:spMkLst>
            <pc:docMk/>
            <pc:sldMk cId="3698981802" sldId="487"/>
            <ac:spMk id="5" creationId="{F53CB45E-9B2A-F140-967D-0B6E0FAEDFBD}"/>
          </ac:spMkLst>
        </pc:spChg>
      </pc:sldChg>
      <pc:sldChg chg="modSp mod modTransition modAnim">
        <pc:chgData name="Mihai Balan" userId="4c594eb5-4c04-4560-b9a9-d79e5ddb3628" providerId="ADAL" clId="{A4D401A2-4521-4C4C-91DA-8314B4C67D70}" dt="2025-04-06T18:43:43.002" v="1883"/>
        <pc:sldMkLst>
          <pc:docMk/>
          <pc:sldMk cId="564325190" sldId="488"/>
        </pc:sldMkLst>
        <pc:spChg chg="mod">
          <ac:chgData name="Mihai Balan" userId="4c594eb5-4c04-4560-b9a9-d79e5ddb3628" providerId="ADAL" clId="{A4D401A2-4521-4C4C-91DA-8314B4C67D70}" dt="2025-04-06T18:34:33.202" v="1845" actId="20577"/>
          <ac:spMkLst>
            <pc:docMk/>
            <pc:sldMk cId="564325190" sldId="488"/>
            <ac:spMk id="2" creationId="{48318A58-D616-4241-90CF-A764CF5CB8C7}"/>
          </ac:spMkLst>
        </pc:spChg>
      </pc:sldChg>
      <pc:sldChg chg="modSp mod modTransition modAnim">
        <pc:chgData name="Mihai Balan" userId="4c594eb5-4c04-4560-b9a9-d79e5ddb3628" providerId="ADAL" clId="{A4D401A2-4521-4C4C-91DA-8314B4C67D70}" dt="2025-04-06T18:44:02.189" v="1886"/>
        <pc:sldMkLst>
          <pc:docMk/>
          <pc:sldMk cId="4217823615" sldId="489"/>
        </pc:sldMkLst>
        <pc:spChg chg="mod">
          <ac:chgData name="Mihai Balan" userId="4c594eb5-4c04-4560-b9a9-d79e5ddb3628" providerId="ADAL" clId="{A4D401A2-4521-4C4C-91DA-8314B4C67D70}" dt="2025-04-06T18:34:28.471" v="1843" actId="20577"/>
          <ac:spMkLst>
            <pc:docMk/>
            <pc:sldMk cId="4217823615" sldId="489"/>
            <ac:spMk id="2" creationId="{48318A58-D616-4241-90CF-A764CF5CB8C7}"/>
          </ac:spMkLst>
        </pc:spChg>
        <pc:spChg chg="mod">
          <ac:chgData name="Mihai Balan" userId="4c594eb5-4c04-4560-b9a9-d79e5ddb3628" providerId="ADAL" clId="{A4D401A2-4521-4C4C-91DA-8314B4C67D70}" dt="2025-04-06T18:41:07.183" v="1859" actId="20577"/>
          <ac:spMkLst>
            <pc:docMk/>
            <pc:sldMk cId="4217823615" sldId="489"/>
            <ac:spMk id="5" creationId="{F53CB45E-9B2A-F140-967D-0B6E0FAEDFBD}"/>
          </ac:spMkLst>
        </pc:spChg>
      </pc:sldChg>
      <pc:sldChg chg="modTransition">
        <pc:chgData name="Mihai Balan" userId="4c594eb5-4c04-4560-b9a9-d79e5ddb3628" providerId="ADAL" clId="{A4D401A2-4521-4C4C-91DA-8314B4C67D70}" dt="2025-04-06T18:15:13.773" v="1691"/>
        <pc:sldMkLst>
          <pc:docMk/>
          <pc:sldMk cId="2756366165" sldId="492"/>
        </pc:sldMkLst>
      </pc:sldChg>
      <pc:sldChg chg="modTransition">
        <pc:chgData name="Mihai Balan" userId="4c594eb5-4c04-4560-b9a9-d79e5ddb3628" providerId="ADAL" clId="{A4D401A2-4521-4C4C-91DA-8314B4C67D70}" dt="2025-04-06T17:11:17.664" v="799"/>
        <pc:sldMkLst>
          <pc:docMk/>
          <pc:sldMk cId="4079004652" sldId="493"/>
        </pc:sldMkLst>
      </pc:sldChg>
      <pc:sldChg chg="modTransition">
        <pc:chgData name="Mihai Balan" userId="4c594eb5-4c04-4560-b9a9-d79e5ddb3628" providerId="ADAL" clId="{A4D401A2-4521-4C4C-91DA-8314B4C67D70}" dt="2025-04-06T18:14:47.322" v="1681"/>
        <pc:sldMkLst>
          <pc:docMk/>
          <pc:sldMk cId="1664858691" sldId="495"/>
        </pc:sldMkLst>
      </pc:sldChg>
      <pc:sldChg chg="modSp modTransition">
        <pc:chgData name="Mihai Balan" userId="4c594eb5-4c04-4560-b9a9-d79e5ddb3628" providerId="ADAL" clId="{A4D401A2-4521-4C4C-91DA-8314B4C67D70}" dt="2025-04-06T17:55:02.623" v="804"/>
        <pc:sldMkLst>
          <pc:docMk/>
          <pc:sldMk cId="3874692479" sldId="496"/>
        </pc:sldMkLst>
        <pc:spChg chg="mod">
          <ac:chgData name="Mihai Balan" userId="4c594eb5-4c04-4560-b9a9-d79e5ddb3628" providerId="ADAL" clId="{A4D401A2-4521-4C4C-91DA-8314B4C67D70}" dt="2025-04-06T17:03:23.450" v="796" actId="20577"/>
          <ac:spMkLst>
            <pc:docMk/>
            <pc:sldMk cId="3874692479" sldId="496"/>
            <ac:spMk id="8" creationId="{1EA6B79A-E518-DC95-827B-A759F7AF1A84}"/>
          </ac:spMkLst>
        </pc:spChg>
      </pc:sldChg>
      <pc:sldChg chg="modSp mod ord modTransition modAnim">
        <pc:chgData name="Mihai Balan" userId="4c594eb5-4c04-4560-b9a9-d79e5ddb3628" providerId="ADAL" clId="{A4D401A2-4521-4C4C-91DA-8314B4C67D70}" dt="2025-04-06T18:34:21.162" v="1839"/>
        <pc:sldMkLst>
          <pc:docMk/>
          <pc:sldMk cId="2498460644" sldId="497"/>
        </pc:sldMkLst>
        <pc:spChg chg="mod">
          <ac:chgData name="Mihai Balan" userId="4c594eb5-4c04-4560-b9a9-d79e5ddb3628" providerId="ADAL" clId="{A4D401A2-4521-4C4C-91DA-8314B4C67D70}" dt="2025-04-06T18:13:47.978" v="1674" actId="20577"/>
          <ac:spMkLst>
            <pc:docMk/>
            <pc:sldMk cId="2498460644" sldId="497"/>
            <ac:spMk id="5" creationId="{F53CB45E-9B2A-F140-967D-0B6E0FAEDFBD}"/>
          </ac:spMkLst>
        </pc:spChg>
      </pc:sldChg>
      <pc:sldChg chg="modTransition">
        <pc:chgData name="Mihai Balan" userId="4c594eb5-4c04-4560-b9a9-d79e5ddb3628" providerId="ADAL" clId="{A4D401A2-4521-4C4C-91DA-8314B4C67D70}" dt="2025-04-06T18:14:51.101" v="1682"/>
        <pc:sldMkLst>
          <pc:docMk/>
          <pc:sldMk cId="3455801774" sldId="498"/>
        </pc:sldMkLst>
      </pc:sldChg>
      <pc:sldChg chg="modSp add ord modTransition">
        <pc:chgData name="Mihai Balan" userId="4c594eb5-4c04-4560-b9a9-d79e5ddb3628" providerId="ADAL" clId="{A4D401A2-4521-4C4C-91DA-8314B4C67D70}" dt="2025-04-06T17:55:08.648" v="807"/>
        <pc:sldMkLst>
          <pc:docMk/>
          <pc:sldMk cId="806994948" sldId="499"/>
        </pc:sldMkLst>
        <pc:graphicFrameChg chg="mod">
          <ac:chgData name="Mihai Balan" userId="4c594eb5-4c04-4560-b9a9-d79e5ddb3628" providerId="ADAL" clId="{A4D401A2-4521-4C4C-91DA-8314B4C67D70}" dt="2025-04-06T13:22:35.570" v="511" actId="20577"/>
          <ac:graphicFrameMkLst>
            <pc:docMk/>
            <pc:sldMk cId="806994948" sldId="499"/>
            <ac:graphicFrameMk id="10" creationId="{CB4637E7-7E93-3278-0B92-274770CD5D0D}"/>
          </ac:graphicFrameMkLst>
        </pc:graphicFrameChg>
      </pc:sldChg>
      <pc:sldChg chg="modSp add del mod">
        <pc:chgData name="Mihai Balan" userId="4c594eb5-4c04-4560-b9a9-d79e5ddb3628" providerId="ADAL" clId="{A4D401A2-4521-4C4C-91DA-8314B4C67D70}" dt="2025-04-06T13:29:17.398" v="746" actId="47"/>
        <pc:sldMkLst>
          <pc:docMk/>
          <pc:sldMk cId="401484737" sldId="500"/>
        </pc:sldMkLst>
        <pc:spChg chg="mod">
          <ac:chgData name="Mihai Balan" userId="4c594eb5-4c04-4560-b9a9-d79e5ddb3628" providerId="ADAL" clId="{A4D401A2-4521-4C4C-91DA-8314B4C67D70}" dt="2025-04-06T13:28:28.020" v="719" actId="20577"/>
          <ac:spMkLst>
            <pc:docMk/>
            <pc:sldMk cId="401484737" sldId="500"/>
            <ac:spMk id="2" creationId="{02250A51-FAF9-FA17-3FA0-0718F3D81181}"/>
          </ac:spMkLst>
        </pc:spChg>
      </pc:sldChg>
      <pc:sldChg chg="modSp add mod ord modTransition modAnim">
        <pc:chgData name="Mihai Balan" userId="4c594eb5-4c04-4560-b9a9-d79e5ddb3628" providerId="ADAL" clId="{A4D401A2-4521-4C4C-91DA-8314B4C67D70}" dt="2025-04-06T17:55:05.127" v="805"/>
        <pc:sldMkLst>
          <pc:docMk/>
          <pc:sldMk cId="1961164944" sldId="501"/>
        </pc:sldMkLst>
        <pc:spChg chg="mod">
          <ac:chgData name="Mihai Balan" userId="4c594eb5-4c04-4560-b9a9-d79e5ddb3628" providerId="ADAL" clId="{A4D401A2-4521-4C4C-91DA-8314B4C67D70}" dt="2025-04-06T13:29:10.852" v="745" actId="20577"/>
          <ac:spMkLst>
            <pc:docMk/>
            <pc:sldMk cId="1961164944" sldId="501"/>
            <ac:spMk id="2" creationId="{D2AA546B-1C95-7018-F620-E4DF0B8A066A}"/>
          </ac:spMkLst>
        </pc:spChg>
        <pc:spChg chg="mod">
          <ac:chgData name="Mihai Balan" userId="4c594eb5-4c04-4560-b9a9-d79e5ddb3628" providerId="ADAL" clId="{A4D401A2-4521-4C4C-91DA-8314B4C67D70}" dt="2025-04-06T13:30:54.540" v="787" actId="20577"/>
          <ac:spMkLst>
            <pc:docMk/>
            <pc:sldMk cId="1961164944" sldId="501"/>
            <ac:spMk id="6" creationId="{7E24BA17-55A5-D0A8-3925-70E2EA01E93F}"/>
          </ac:spMkLst>
        </pc:spChg>
        <pc:graphicFrameChg chg="mod">
          <ac:chgData name="Mihai Balan" userId="4c594eb5-4c04-4560-b9a9-d79e5ddb3628" providerId="ADAL" clId="{A4D401A2-4521-4C4C-91DA-8314B4C67D70}" dt="2025-04-06T13:30:50.056" v="784" actId="1076"/>
          <ac:graphicFrameMkLst>
            <pc:docMk/>
            <pc:sldMk cId="1961164944" sldId="501"/>
            <ac:graphicFrameMk id="10" creationId="{8272B7BF-A452-51C6-C8C5-B29CA9A4CAE6}"/>
          </ac:graphicFrameMkLst>
        </pc:graphicFrameChg>
      </pc:sldChg>
      <pc:sldChg chg="add del mod modShow">
        <pc:chgData name="Mihai Balan" userId="4c594eb5-4c04-4560-b9a9-d79e5ddb3628" providerId="ADAL" clId="{A4D401A2-4521-4C4C-91DA-8314B4C67D70}" dt="2025-04-06T17:57:09.926" v="815" actId="2696"/>
        <pc:sldMkLst>
          <pc:docMk/>
          <pc:sldMk cId="2564293568" sldId="502"/>
        </pc:sldMkLst>
      </pc:sldChg>
    </pc:docChg>
  </pc:docChgLst>
</pc:chgInfo>
</file>

<file path=ppt/comments/modernComment_1D2_48596404.xml><?xml version="1.0" encoding="utf-8"?>
<p188:cmLst xmlns:a="http://schemas.openxmlformats.org/drawingml/2006/main" xmlns:r="http://schemas.openxmlformats.org/officeDocument/2006/relationships" xmlns:p188="http://schemas.microsoft.com/office/powerpoint/2018/8/main">
  <p188:cm id="{E26CBCCF-FC4E-44F0-B11D-330EB8013421}" authorId="{63D2FDCD-18D2-A844-0DA5-A2A1CAAE3C72}" created="2024-04-08T14:41:52.549">
    <ac:txMkLst xmlns:ac="http://schemas.microsoft.com/office/drawing/2013/main/command">
      <pc:docMk xmlns:pc="http://schemas.microsoft.com/office/powerpoint/2013/main/command"/>
      <pc:sldMk xmlns:pc="http://schemas.microsoft.com/office/powerpoint/2013/main/command" cId="1213817860" sldId="466"/>
      <ac:spMk id="5" creationId="{F53CB45E-9B2A-F140-967D-0B6E0FAEDFBD}"/>
      <ac:txMk cp="66" len="82">
        <ac:context len="239" hash="3118303396"/>
      </ac:txMk>
    </ac:txMkLst>
    <p188:pos x="7143660" y="533724"/>
    <p188:txBody>
      <a:bodyPr/>
      <a:lstStyle/>
      <a:p>
        <a:r>
          <a:rPr lang="en-US"/>
          <a:t>aici zice că "is automatically released", da' două slide-uri mai încolo, în exemplu, există un pas de validare manuală. poate ar trebui de-emphasized partea cu "automatically", zis că e opțional / aspirațional?</a:t>
        </a:r>
      </a:p>
    </p188:txBody>
  </p188:cm>
</p188:cmLst>
</file>

<file path=ppt/comments/modernComment_1E5_F5403CF7.xml><?xml version="1.0" encoding="utf-8"?>
<p188:cmLst xmlns:a="http://schemas.openxmlformats.org/drawingml/2006/main" xmlns:r="http://schemas.openxmlformats.org/officeDocument/2006/relationships" xmlns:p188="http://schemas.microsoft.com/office/powerpoint/2018/8/main">
  <p188:cm id="{7FEC26A9-D9E4-4053-B9ED-D53D56D0BA30}" authorId="{63D2FDCD-18D2-A844-0DA5-A2A1CAAE3C72}" created="2024-04-08T14:06:47.113">
    <ac:txMkLst xmlns:ac="http://schemas.microsoft.com/office/drawing/2013/main/command">
      <pc:docMk xmlns:pc="http://schemas.microsoft.com/office/powerpoint/2013/main/command"/>
      <pc:sldMk xmlns:pc="http://schemas.microsoft.com/office/powerpoint/2013/main/command" cId="4114627831" sldId="485"/>
      <ac:spMk id="5" creationId="{F53CB45E-9B2A-F140-967D-0B6E0FAEDFBD}"/>
      <ac:txMk cp="267" len="29">
        <ac:context len="618" hash="3698166477"/>
      </ac:txMk>
    </ac:txMkLst>
    <p188:pos x="2493168" y="1340155"/>
    <p188:txBody>
      <a:bodyPr/>
      <a:lstStyle/>
      <a:p>
        <a:r>
          <a:rPr lang="en-US"/>
          <a:t>în cursul 5 am folosit "Endurance test​" pentru asta. nu zic să schimbi, da' să le zici că e același lucru. în general, unele subiecte de aici sunt atinse și în cursul 5, poate le zici "vedeți cum se leagă toate?" :-)</a:t>
        </a:r>
      </a:p>
    </p188:txBody>
  </p188:cm>
</p188:cmLst>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E3AA87-FB71-BA44-9C5E-29F07D135379}" type="doc">
      <dgm:prSet loTypeId="urn:microsoft.com/office/officeart/2005/8/layout/hChevron3" loCatId="" qsTypeId="urn:microsoft.com/office/officeart/2005/8/quickstyle/simple1" qsCatId="simple" csTypeId="urn:microsoft.com/office/officeart/2005/8/colors/colorful1" csCatId="colorful" phldr="1"/>
      <dgm:spPr/>
    </dgm:pt>
    <dgm:pt modelId="{0100E927-2AB5-E540-9DC8-08452040FD62}">
      <dgm:prSet phldrT="[Text]"/>
      <dgm:spPr/>
      <dgm:t>
        <a:bodyPr/>
        <a:lstStyle/>
        <a:p>
          <a:r>
            <a:rPr lang="en-GB" dirty="0"/>
            <a:t>Source code</a:t>
          </a:r>
        </a:p>
      </dgm:t>
    </dgm:pt>
    <dgm:pt modelId="{29120938-EE0A-FF48-8B58-E89F301F56CF}" type="parTrans" cxnId="{6B581DED-7C36-2644-8716-B2FDC62F8F95}">
      <dgm:prSet/>
      <dgm:spPr/>
      <dgm:t>
        <a:bodyPr/>
        <a:lstStyle/>
        <a:p>
          <a:endParaRPr lang="en-GB"/>
        </a:p>
      </dgm:t>
    </dgm:pt>
    <dgm:pt modelId="{1B1D7CD6-3164-954F-90AE-197111803A6A}" type="sibTrans" cxnId="{6B581DED-7C36-2644-8716-B2FDC62F8F95}">
      <dgm:prSet/>
      <dgm:spPr/>
      <dgm:t>
        <a:bodyPr/>
        <a:lstStyle/>
        <a:p>
          <a:endParaRPr lang="en-GB"/>
        </a:p>
      </dgm:t>
    </dgm:pt>
    <dgm:pt modelId="{9464C329-9E43-A149-BC78-62A2B7D6A2C4}">
      <dgm:prSet phldrT="[Text]"/>
      <dgm:spPr/>
      <dgm:t>
        <a:bodyPr/>
        <a:lstStyle/>
        <a:p>
          <a:r>
            <a:rPr lang="en-GB" dirty="0"/>
            <a:t>Task 1</a:t>
          </a:r>
        </a:p>
      </dgm:t>
    </dgm:pt>
    <dgm:pt modelId="{0F4D4A4E-0685-094C-B034-A77D703EA960}" type="parTrans" cxnId="{E9D9A07F-B282-7A41-B32F-71560099681B}">
      <dgm:prSet/>
      <dgm:spPr/>
      <dgm:t>
        <a:bodyPr/>
        <a:lstStyle/>
        <a:p>
          <a:endParaRPr lang="en-GB"/>
        </a:p>
      </dgm:t>
    </dgm:pt>
    <dgm:pt modelId="{CF7441AE-A8F3-7D48-99E4-D91AC504DC13}" type="sibTrans" cxnId="{E9D9A07F-B282-7A41-B32F-71560099681B}">
      <dgm:prSet/>
      <dgm:spPr/>
      <dgm:t>
        <a:bodyPr/>
        <a:lstStyle/>
        <a:p>
          <a:endParaRPr lang="en-GB"/>
        </a:p>
      </dgm:t>
    </dgm:pt>
    <dgm:pt modelId="{19A50D50-418E-0547-BF02-F1847D9A852E}">
      <dgm:prSet phldrT="[Text]"/>
      <dgm:spPr/>
      <dgm:t>
        <a:bodyPr/>
        <a:lstStyle/>
        <a:p>
          <a:r>
            <a:rPr lang="en-GB"/>
            <a:t>Task 2</a:t>
          </a:r>
        </a:p>
      </dgm:t>
    </dgm:pt>
    <dgm:pt modelId="{5B16B6DF-E2D1-994E-9134-5CCF4137CE83}" type="parTrans" cxnId="{F3D168FC-6634-EF49-A122-FB01A22DE387}">
      <dgm:prSet/>
      <dgm:spPr/>
      <dgm:t>
        <a:bodyPr/>
        <a:lstStyle/>
        <a:p>
          <a:endParaRPr lang="en-GB"/>
        </a:p>
      </dgm:t>
    </dgm:pt>
    <dgm:pt modelId="{FBA77F54-FC96-1641-8BD1-92B5E82D6358}" type="sibTrans" cxnId="{F3D168FC-6634-EF49-A122-FB01A22DE387}">
      <dgm:prSet/>
      <dgm:spPr/>
      <dgm:t>
        <a:bodyPr/>
        <a:lstStyle/>
        <a:p>
          <a:endParaRPr lang="en-GB"/>
        </a:p>
      </dgm:t>
    </dgm:pt>
    <dgm:pt modelId="{7F3B48AD-C97F-9646-AF22-519D51B41DA3}">
      <dgm:prSet phldrT="[Text]"/>
      <dgm:spPr/>
      <dgm:t>
        <a:bodyPr/>
        <a:lstStyle/>
        <a:p>
          <a:r>
            <a:rPr lang="en-GB" dirty="0"/>
            <a:t>Task 3</a:t>
          </a:r>
        </a:p>
      </dgm:t>
    </dgm:pt>
    <dgm:pt modelId="{F4515110-3354-BB4D-885D-2F74ED802769}" type="parTrans" cxnId="{DD6D92D1-827B-C74D-A60A-A1AED70DCCBE}">
      <dgm:prSet/>
      <dgm:spPr/>
      <dgm:t>
        <a:bodyPr/>
        <a:lstStyle/>
        <a:p>
          <a:endParaRPr lang="en-GB"/>
        </a:p>
      </dgm:t>
    </dgm:pt>
    <dgm:pt modelId="{70C63D9F-5954-7D48-B3D7-668397AEBCFC}" type="sibTrans" cxnId="{DD6D92D1-827B-C74D-A60A-A1AED70DCCBE}">
      <dgm:prSet/>
      <dgm:spPr/>
      <dgm:t>
        <a:bodyPr/>
        <a:lstStyle/>
        <a:p>
          <a:endParaRPr lang="en-GB"/>
        </a:p>
      </dgm:t>
    </dgm:pt>
    <dgm:pt modelId="{C83C34FC-458F-9F46-92D5-5FED368B61F1}" type="pres">
      <dgm:prSet presAssocID="{2BE3AA87-FB71-BA44-9C5E-29F07D135379}" presName="Name0" presStyleCnt="0">
        <dgm:presLayoutVars>
          <dgm:dir/>
          <dgm:resizeHandles val="exact"/>
        </dgm:presLayoutVars>
      </dgm:prSet>
      <dgm:spPr/>
    </dgm:pt>
    <dgm:pt modelId="{EDA0ECBE-7E9C-5D4B-978F-254B2C418F28}" type="pres">
      <dgm:prSet presAssocID="{0100E927-2AB5-E540-9DC8-08452040FD62}" presName="parTxOnly" presStyleLbl="node1" presStyleIdx="0" presStyleCnt="4">
        <dgm:presLayoutVars>
          <dgm:bulletEnabled val="1"/>
        </dgm:presLayoutVars>
      </dgm:prSet>
      <dgm:spPr/>
    </dgm:pt>
    <dgm:pt modelId="{3991BFCD-7D32-EB43-972C-70605D0A0C02}" type="pres">
      <dgm:prSet presAssocID="{1B1D7CD6-3164-954F-90AE-197111803A6A}" presName="parSpace" presStyleCnt="0"/>
      <dgm:spPr/>
    </dgm:pt>
    <dgm:pt modelId="{8FB39BA8-97B2-9947-B441-43AB4132C9E3}" type="pres">
      <dgm:prSet presAssocID="{9464C329-9E43-A149-BC78-62A2B7D6A2C4}" presName="parTxOnly" presStyleLbl="node1" presStyleIdx="1" presStyleCnt="4">
        <dgm:presLayoutVars>
          <dgm:bulletEnabled val="1"/>
        </dgm:presLayoutVars>
      </dgm:prSet>
      <dgm:spPr/>
    </dgm:pt>
    <dgm:pt modelId="{69AA4C44-9918-6946-B43B-F98D55EA8C6E}" type="pres">
      <dgm:prSet presAssocID="{CF7441AE-A8F3-7D48-99E4-D91AC504DC13}" presName="parSpace" presStyleCnt="0"/>
      <dgm:spPr/>
    </dgm:pt>
    <dgm:pt modelId="{11451C74-10C0-6D40-AADB-29DF38644B9D}" type="pres">
      <dgm:prSet presAssocID="{19A50D50-418E-0547-BF02-F1847D9A852E}" presName="parTxOnly" presStyleLbl="node1" presStyleIdx="2" presStyleCnt="4">
        <dgm:presLayoutVars>
          <dgm:bulletEnabled val="1"/>
        </dgm:presLayoutVars>
      </dgm:prSet>
      <dgm:spPr/>
    </dgm:pt>
    <dgm:pt modelId="{EE039357-4F07-434E-8141-2C6368EBAD8D}" type="pres">
      <dgm:prSet presAssocID="{FBA77F54-FC96-1641-8BD1-92B5E82D6358}" presName="parSpace" presStyleCnt="0"/>
      <dgm:spPr/>
    </dgm:pt>
    <dgm:pt modelId="{7B33E156-AC3B-C346-A7DB-346CA9EF68FE}" type="pres">
      <dgm:prSet presAssocID="{7F3B48AD-C97F-9646-AF22-519D51B41DA3}" presName="parTxOnly" presStyleLbl="node1" presStyleIdx="3" presStyleCnt="4">
        <dgm:presLayoutVars>
          <dgm:bulletEnabled val="1"/>
        </dgm:presLayoutVars>
      </dgm:prSet>
      <dgm:spPr/>
    </dgm:pt>
  </dgm:ptLst>
  <dgm:cxnLst>
    <dgm:cxn modelId="{85542D2B-0A9B-6649-92D6-B0C3291ABF21}" type="presOf" srcId="{7F3B48AD-C97F-9646-AF22-519D51B41DA3}" destId="{7B33E156-AC3B-C346-A7DB-346CA9EF68FE}" srcOrd="0" destOrd="0" presId="urn:microsoft.com/office/officeart/2005/8/layout/hChevron3"/>
    <dgm:cxn modelId="{E9D9A07F-B282-7A41-B32F-71560099681B}" srcId="{2BE3AA87-FB71-BA44-9C5E-29F07D135379}" destId="{9464C329-9E43-A149-BC78-62A2B7D6A2C4}" srcOrd="1" destOrd="0" parTransId="{0F4D4A4E-0685-094C-B034-A77D703EA960}" sibTransId="{CF7441AE-A8F3-7D48-99E4-D91AC504DC13}"/>
    <dgm:cxn modelId="{7CCD1393-7306-8147-9758-A67B98EB85EA}" type="presOf" srcId="{2BE3AA87-FB71-BA44-9C5E-29F07D135379}" destId="{C83C34FC-458F-9F46-92D5-5FED368B61F1}" srcOrd="0" destOrd="0" presId="urn:microsoft.com/office/officeart/2005/8/layout/hChevron3"/>
    <dgm:cxn modelId="{F415C395-865D-744C-82AD-D19817C17CCB}" type="presOf" srcId="{19A50D50-418E-0547-BF02-F1847D9A852E}" destId="{11451C74-10C0-6D40-AADB-29DF38644B9D}" srcOrd="0" destOrd="0" presId="urn:microsoft.com/office/officeart/2005/8/layout/hChevron3"/>
    <dgm:cxn modelId="{DD6D92D1-827B-C74D-A60A-A1AED70DCCBE}" srcId="{2BE3AA87-FB71-BA44-9C5E-29F07D135379}" destId="{7F3B48AD-C97F-9646-AF22-519D51B41DA3}" srcOrd="3" destOrd="0" parTransId="{F4515110-3354-BB4D-885D-2F74ED802769}" sibTransId="{70C63D9F-5954-7D48-B3D7-668397AEBCFC}"/>
    <dgm:cxn modelId="{14798CD9-91CC-D847-BC71-5A5561795C66}" type="presOf" srcId="{9464C329-9E43-A149-BC78-62A2B7D6A2C4}" destId="{8FB39BA8-97B2-9947-B441-43AB4132C9E3}" srcOrd="0" destOrd="0" presId="urn:microsoft.com/office/officeart/2005/8/layout/hChevron3"/>
    <dgm:cxn modelId="{6B581DED-7C36-2644-8716-B2FDC62F8F95}" srcId="{2BE3AA87-FB71-BA44-9C5E-29F07D135379}" destId="{0100E927-2AB5-E540-9DC8-08452040FD62}" srcOrd="0" destOrd="0" parTransId="{29120938-EE0A-FF48-8B58-E89F301F56CF}" sibTransId="{1B1D7CD6-3164-954F-90AE-197111803A6A}"/>
    <dgm:cxn modelId="{F3D168FC-6634-EF49-A122-FB01A22DE387}" srcId="{2BE3AA87-FB71-BA44-9C5E-29F07D135379}" destId="{19A50D50-418E-0547-BF02-F1847D9A852E}" srcOrd="2" destOrd="0" parTransId="{5B16B6DF-E2D1-994E-9134-5CCF4137CE83}" sibTransId="{FBA77F54-FC96-1641-8BD1-92B5E82D6358}"/>
    <dgm:cxn modelId="{537D73FE-1FC6-FC4A-9504-2D4A3675DA9E}" type="presOf" srcId="{0100E927-2AB5-E540-9DC8-08452040FD62}" destId="{EDA0ECBE-7E9C-5D4B-978F-254B2C418F28}" srcOrd="0" destOrd="0" presId="urn:microsoft.com/office/officeart/2005/8/layout/hChevron3"/>
    <dgm:cxn modelId="{59485954-7599-9347-8053-0437B7EEA483}" type="presParOf" srcId="{C83C34FC-458F-9F46-92D5-5FED368B61F1}" destId="{EDA0ECBE-7E9C-5D4B-978F-254B2C418F28}" srcOrd="0" destOrd="0" presId="urn:microsoft.com/office/officeart/2005/8/layout/hChevron3"/>
    <dgm:cxn modelId="{F2535557-F010-A340-AB8A-CA8E19DEF6D7}" type="presParOf" srcId="{C83C34FC-458F-9F46-92D5-5FED368B61F1}" destId="{3991BFCD-7D32-EB43-972C-70605D0A0C02}" srcOrd="1" destOrd="0" presId="urn:microsoft.com/office/officeart/2005/8/layout/hChevron3"/>
    <dgm:cxn modelId="{15DFD6EA-AE1F-2743-953E-BA6F9A117A60}" type="presParOf" srcId="{C83C34FC-458F-9F46-92D5-5FED368B61F1}" destId="{8FB39BA8-97B2-9947-B441-43AB4132C9E3}" srcOrd="2" destOrd="0" presId="urn:microsoft.com/office/officeart/2005/8/layout/hChevron3"/>
    <dgm:cxn modelId="{F557BC04-B246-B74B-9F55-1D403F880D95}" type="presParOf" srcId="{C83C34FC-458F-9F46-92D5-5FED368B61F1}" destId="{69AA4C44-9918-6946-B43B-F98D55EA8C6E}" srcOrd="3" destOrd="0" presId="urn:microsoft.com/office/officeart/2005/8/layout/hChevron3"/>
    <dgm:cxn modelId="{372917FF-D1C9-7649-BA99-3B8FE44C3C6E}" type="presParOf" srcId="{C83C34FC-458F-9F46-92D5-5FED368B61F1}" destId="{11451C74-10C0-6D40-AADB-29DF38644B9D}" srcOrd="4" destOrd="0" presId="urn:microsoft.com/office/officeart/2005/8/layout/hChevron3"/>
    <dgm:cxn modelId="{4ADFA3F9-EBED-6344-98DD-761737110747}" type="presParOf" srcId="{C83C34FC-458F-9F46-92D5-5FED368B61F1}" destId="{EE039357-4F07-434E-8141-2C6368EBAD8D}" srcOrd="5" destOrd="0" presId="urn:microsoft.com/office/officeart/2005/8/layout/hChevron3"/>
    <dgm:cxn modelId="{143FAE47-837C-9544-B400-73DD3CFE7738}" type="presParOf" srcId="{C83C34FC-458F-9F46-92D5-5FED368B61F1}" destId="{7B33E156-AC3B-C346-A7DB-346CA9EF68FE}" srcOrd="6"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9A7C97-E6A0-445C-851A-E80D9675F530}" type="doc">
      <dgm:prSet loTypeId="urn:microsoft.com/office/officeart/2005/8/layout/chevronAccent+Icon" loCatId="officeonline" qsTypeId="urn:microsoft.com/office/officeart/2005/8/quickstyle/simple1" qsCatId="simple" csTypeId="urn:microsoft.com/office/officeart/2005/8/colors/accent1_2" csCatId="accent1" phldr="1"/>
      <dgm:spPr/>
    </dgm:pt>
    <dgm:pt modelId="{986628F1-A0A4-4541-BE69-ECF6995F9FB7}">
      <dgm:prSet phldrT="[Text]"/>
      <dgm:spPr/>
      <dgm:t>
        <a:bodyPr/>
        <a:lstStyle/>
        <a:p>
          <a:r>
            <a:rPr lang="en-US" dirty="0"/>
            <a:t>Deploy Pre-prod</a:t>
          </a:r>
        </a:p>
      </dgm:t>
    </dgm:pt>
    <dgm:pt modelId="{EA741F46-A5C3-4E70-8FBA-C091CB4D2EE7}" type="parTrans" cxnId="{D53387BE-472A-4F33-A1C2-236D8FF9BEA5}">
      <dgm:prSet/>
      <dgm:spPr/>
      <dgm:t>
        <a:bodyPr/>
        <a:lstStyle/>
        <a:p>
          <a:endParaRPr lang="en-US"/>
        </a:p>
      </dgm:t>
    </dgm:pt>
    <dgm:pt modelId="{F91E9F23-3F5B-4724-9BAB-56C6C6EE3AF7}" type="sibTrans" cxnId="{D53387BE-472A-4F33-A1C2-236D8FF9BEA5}">
      <dgm:prSet/>
      <dgm:spPr/>
      <dgm:t>
        <a:bodyPr/>
        <a:lstStyle/>
        <a:p>
          <a:endParaRPr lang="en-US"/>
        </a:p>
      </dgm:t>
    </dgm:pt>
    <dgm:pt modelId="{24DB8D10-887E-4C21-9B1D-529AC6061F72}">
      <dgm:prSet phldrT="[Text]"/>
      <dgm:spPr/>
      <dgm:t>
        <a:bodyPr/>
        <a:lstStyle/>
        <a:p>
          <a:r>
            <a:rPr lang="en-US" dirty="0"/>
            <a:t>Acceptance tests for Pre-prod</a:t>
          </a:r>
        </a:p>
      </dgm:t>
    </dgm:pt>
    <dgm:pt modelId="{0EC15FFA-3C03-4772-BEDC-FF9BF933A6F3}" type="parTrans" cxnId="{071F0C1D-D882-49FD-89BC-666BCA9E4791}">
      <dgm:prSet/>
      <dgm:spPr/>
      <dgm:t>
        <a:bodyPr/>
        <a:lstStyle/>
        <a:p>
          <a:endParaRPr lang="en-US"/>
        </a:p>
      </dgm:t>
    </dgm:pt>
    <dgm:pt modelId="{26735EB0-2430-49E4-9C05-4A273D2502EA}" type="sibTrans" cxnId="{071F0C1D-D882-49FD-89BC-666BCA9E4791}">
      <dgm:prSet/>
      <dgm:spPr/>
      <dgm:t>
        <a:bodyPr/>
        <a:lstStyle/>
        <a:p>
          <a:endParaRPr lang="en-US"/>
        </a:p>
      </dgm:t>
    </dgm:pt>
    <dgm:pt modelId="{C20AEE30-B3C1-4119-BE80-9FC2D1F43848}">
      <dgm:prSet phldrT="[Text]"/>
      <dgm:spPr>
        <a:ln>
          <a:solidFill>
            <a:schemeClr val="accent4">
              <a:lumMod val="60000"/>
              <a:lumOff val="40000"/>
            </a:schemeClr>
          </a:solidFill>
        </a:ln>
      </dgm:spPr>
      <dgm:t>
        <a:bodyPr/>
        <a:lstStyle/>
        <a:p>
          <a:r>
            <a:rPr lang="en-US" dirty="0"/>
            <a:t>Deploy to Prod?</a:t>
          </a:r>
        </a:p>
      </dgm:t>
    </dgm:pt>
    <dgm:pt modelId="{7D66AD12-7018-4DCE-8C51-8B5B37485E0F}" type="parTrans" cxnId="{472326E2-D78E-4D9B-9479-B56EA0A63FEF}">
      <dgm:prSet/>
      <dgm:spPr/>
      <dgm:t>
        <a:bodyPr/>
        <a:lstStyle/>
        <a:p>
          <a:endParaRPr lang="en-US"/>
        </a:p>
      </dgm:t>
    </dgm:pt>
    <dgm:pt modelId="{12EADAF0-0302-42AC-8CB9-CE7B97D6F234}" type="sibTrans" cxnId="{472326E2-D78E-4D9B-9479-B56EA0A63FEF}">
      <dgm:prSet/>
      <dgm:spPr/>
      <dgm:t>
        <a:bodyPr/>
        <a:lstStyle/>
        <a:p>
          <a:endParaRPr lang="en-US"/>
        </a:p>
      </dgm:t>
    </dgm:pt>
    <dgm:pt modelId="{87FD95FF-BF90-4EF0-9BF8-9E783763C7EC}">
      <dgm:prSet phldrT="[Text]"/>
      <dgm:spPr/>
      <dgm:t>
        <a:bodyPr/>
        <a:lstStyle/>
        <a:p>
          <a:r>
            <a:rPr lang="en-US"/>
            <a:t>Deploy Prod</a:t>
          </a:r>
          <a:endParaRPr lang="en-US" dirty="0"/>
        </a:p>
      </dgm:t>
    </dgm:pt>
    <dgm:pt modelId="{D56686CE-443C-452C-8476-2BA89ED75BE6}" type="parTrans" cxnId="{D8303DB9-F3A7-45BB-92C7-FA6175042D83}">
      <dgm:prSet/>
      <dgm:spPr/>
      <dgm:t>
        <a:bodyPr/>
        <a:lstStyle/>
        <a:p>
          <a:endParaRPr lang="en-US"/>
        </a:p>
      </dgm:t>
    </dgm:pt>
    <dgm:pt modelId="{27DFA715-5A8E-444E-9A72-1320C149ABEB}" type="sibTrans" cxnId="{D8303DB9-F3A7-45BB-92C7-FA6175042D83}">
      <dgm:prSet/>
      <dgm:spPr/>
      <dgm:t>
        <a:bodyPr/>
        <a:lstStyle/>
        <a:p>
          <a:endParaRPr lang="en-US"/>
        </a:p>
      </dgm:t>
    </dgm:pt>
    <dgm:pt modelId="{F0EC1B81-003B-48C9-B209-2CAA9C25ADC4}">
      <dgm:prSet phldrT="[Text]"/>
      <dgm:spPr/>
      <dgm:t>
        <a:bodyPr/>
        <a:lstStyle/>
        <a:p>
          <a:r>
            <a:rPr lang="en-US"/>
            <a:t>Acceptance tests for Prod</a:t>
          </a:r>
          <a:endParaRPr lang="en-US" dirty="0"/>
        </a:p>
      </dgm:t>
    </dgm:pt>
    <dgm:pt modelId="{A8FC3496-24D7-48E4-B140-62DB4560EFB1}" type="parTrans" cxnId="{5BF61303-F435-49C1-A6E5-FCC280FCC979}">
      <dgm:prSet/>
      <dgm:spPr/>
      <dgm:t>
        <a:bodyPr/>
        <a:lstStyle/>
        <a:p>
          <a:endParaRPr lang="en-US"/>
        </a:p>
      </dgm:t>
    </dgm:pt>
    <dgm:pt modelId="{33D6C115-E5E6-4F5F-A737-3079563DBCD3}" type="sibTrans" cxnId="{5BF61303-F435-49C1-A6E5-FCC280FCC979}">
      <dgm:prSet/>
      <dgm:spPr/>
      <dgm:t>
        <a:bodyPr/>
        <a:lstStyle/>
        <a:p>
          <a:endParaRPr lang="en-US"/>
        </a:p>
      </dgm:t>
    </dgm:pt>
    <dgm:pt modelId="{7DCF0FFB-17CF-4D96-A600-2490EFB55BE4}">
      <dgm:prSet phldrT="[Text]"/>
      <dgm:spPr>
        <a:ln>
          <a:solidFill>
            <a:schemeClr val="accent4">
              <a:lumMod val="60000"/>
              <a:lumOff val="40000"/>
            </a:schemeClr>
          </a:solidFill>
        </a:ln>
      </dgm:spPr>
      <dgm:t>
        <a:bodyPr/>
        <a:lstStyle/>
        <a:p>
          <a:r>
            <a:rPr lang="en-US"/>
            <a:t>Finish?</a:t>
          </a:r>
          <a:endParaRPr lang="en-US" dirty="0"/>
        </a:p>
      </dgm:t>
    </dgm:pt>
    <dgm:pt modelId="{B5355FBF-AC8B-4717-A5DB-46C33C5D5781}" type="parTrans" cxnId="{58908305-A183-47CB-97DB-49E9554A0735}">
      <dgm:prSet/>
      <dgm:spPr/>
      <dgm:t>
        <a:bodyPr/>
        <a:lstStyle/>
        <a:p>
          <a:endParaRPr lang="en-US"/>
        </a:p>
      </dgm:t>
    </dgm:pt>
    <dgm:pt modelId="{FACDCF49-4C10-4DC3-ACE2-258E0C9877D7}" type="sibTrans" cxnId="{58908305-A183-47CB-97DB-49E9554A0735}">
      <dgm:prSet/>
      <dgm:spPr/>
      <dgm:t>
        <a:bodyPr/>
        <a:lstStyle/>
        <a:p>
          <a:endParaRPr lang="en-US"/>
        </a:p>
      </dgm:t>
    </dgm:pt>
    <dgm:pt modelId="{5DF1B42F-20D7-494E-8CAA-E496995187EC}" type="pres">
      <dgm:prSet presAssocID="{6D9A7C97-E6A0-445C-851A-E80D9675F530}" presName="Name0" presStyleCnt="0">
        <dgm:presLayoutVars>
          <dgm:dir/>
          <dgm:resizeHandles val="exact"/>
        </dgm:presLayoutVars>
      </dgm:prSet>
      <dgm:spPr/>
    </dgm:pt>
    <dgm:pt modelId="{A3726044-9C87-4C51-B392-9FFCCEA28CAB}" type="pres">
      <dgm:prSet presAssocID="{986628F1-A0A4-4541-BE69-ECF6995F9FB7}" presName="composite" presStyleCnt="0"/>
      <dgm:spPr/>
    </dgm:pt>
    <dgm:pt modelId="{72172568-FDC9-45A9-8FFA-C1B86CAE30EB}" type="pres">
      <dgm:prSet presAssocID="{986628F1-A0A4-4541-BE69-ECF6995F9FB7}" presName="bgChev" presStyleLbl="node1" presStyleIdx="0" presStyleCnt="6"/>
      <dgm:spPr/>
    </dgm:pt>
    <dgm:pt modelId="{25791BE6-AFB0-4C66-9A98-0BB419576BCB}" type="pres">
      <dgm:prSet presAssocID="{986628F1-A0A4-4541-BE69-ECF6995F9FB7}" presName="txNode" presStyleLbl="fgAcc1" presStyleIdx="0" presStyleCnt="6">
        <dgm:presLayoutVars>
          <dgm:bulletEnabled val="1"/>
        </dgm:presLayoutVars>
      </dgm:prSet>
      <dgm:spPr/>
    </dgm:pt>
    <dgm:pt modelId="{087BE8AB-6E70-4D98-A8E9-2C6D068CD0BC}" type="pres">
      <dgm:prSet presAssocID="{F91E9F23-3F5B-4724-9BAB-56C6C6EE3AF7}" presName="compositeSpace" presStyleCnt="0"/>
      <dgm:spPr/>
    </dgm:pt>
    <dgm:pt modelId="{BC863483-2806-482C-901B-22776A22DFE3}" type="pres">
      <dgm:prSet presAssocID="{24DB8D10-887E-4C21-9B1D-529AC6061F72}" presName="composite" presStyleCnt="0"/>
      <dgm:spPr/>
    </dgm:pt>
    <dgm:pt modelId="{2EBDF670-6E07-4EB0-996F-FC829E569FF7}" type="pres">
      <dgm:prSet presAssocID="{24DB8D10-887E-4C21-9B1D-529AC6061F72}" presName="bgChev" presStyleLbl="node1" presStyleIdx="1" presStyleCnt="6"/>
      <dgm:spPr/>
    </dgm:pt>
    <dgm:pt modelId="{652D95A5-313B-4477-BE57-6987AEAAD572}" type="pres">
      <dgm:prSet presAssocID="{24DB8D10-887E-4C21-9B1D-529AC6061F72}" presName="txNode" presStyleLbl="fgAcc1" presStyleIdx="1" presStyleCnt="6">
        <dgm:presLayoutVars>
          <dgm:bulletEnabled val="1"/>
        </dgm:presLayoutVars>
      </dgm:prSet>
      <dgm:spPr/>
    </dgm:pt>
    <dgm:pt modelId="{33CA9B47-E523-442D-9530-FDE96E08480E}" type="pres">
      <dgm:prSet presAssocID="{26735EB0-2430-49E4-9C05-4A273D2502EA}" presName="compositeSpace" presStyleCnt="0"/>
      <dgm:spPr/>
    </dgm:pt>
    <dgm:pt modelId="{C7123C4D-5D87-425B-9822-F32BADF70DAA}" type="pres">
      <dgm:prSet presAssocID="{C20AEE30-B3C1-4119-BE80-9FC2D1F43848}" presName="composite" presStyleCnt="0"/>
      <dgm:spPr/>
    </dgm:pt>
    <dgm:pt modelId="{4CAA6765-D8B8-4A77-AC46-11A5D097E5D8}" type="pres">
      <dgm:prSet presAssocID="{C20AEE30-B3C1-4119-BE80-9FC2D1F43848}" presName="bgChev" presStyleLbl="node1" presStyleIdx="2" presStyleCnt="6">
        <dgm:style>
          <a:lnRef idx="0">
            <a:scrgbClr r="0" g="0" b="0"/>
          </a:lnRef>
          <a:fillRef idx="0">
            <a:scrgbClr r="0" g="0" b="0"/>
          </a:fillRef>
          <a:effectRef idx="0">
            <a:scrgbClr r="0" g="0" b="0"/>
          </a:effectRef>
          <a:fontRef idx="minor">
            <a:schemeClr val="lt1"/>
          </a:fontRef>
        </dgm:style>
      </dgm:prSet>
      <dgm:spPr>
        <a:solidFill>
          <a:schemeClr val="accent4"/>
        </a:solidFill>
        <a:ln>
          <a:noFill/>
        </a:ln>
      </dgm:spPr>
    </dgm:pt>
    <dgm:pt modelId="{166280E7-B182-46E5-A062-CB2D1527FD44}" type="pres">
      <dgm:prSet presAssocID="{C20AEE30-B3C1-4119-BE80-9FC2D1F43848}" presName="txNode" presStyleLbl="fgAcc1" presStyleIdx="2" presStyleCnt="6">
        <dgm:presLayoutVars>
          <dgm:bulletEnabled val="1"/>
        </dgm:presLayoutVars>
      </dgm:prSet>
      <dgm:spPr/>
    </dgm:pt>
    <dgm:pt modelId="{9F76A987-D2BD-4BAA-B9B6-B1F86A230072}" type="pres">
      <dgm:prSet presAssocID="{12EADAF0-0302-42AC-8CB9-CE7B97D6F234}" presName="compositeSpace" presStyleCnt="0"/>
      <dgm:spPr/>
    </dgm:pt>
    <dgm:pt modelId="{E49F11CD-EAD5-4209-9306-26437ED5E42E}" type="pres">
      <dgm:prSet presAssocID="{87FD95FF-BF90-4EF0-9BF8-9E783763C7EC}" presName="composite" presStyleCnt="0"/>
      <dgm:spPr/>
    </dgm:pt>
    <dgm:pt modelId="{125A773B-1248-4154-AC2F-346A5815BF7D}" type="pres">
      <dgm:prSet presAssocID="{87FD95FF-BF90-4EF0-9BF8-9E783763C7EC}" presName="bgChev" presStyleLbl="node1" presStyleIdx="3" presStyleCnt="6"/>
      <dgm:spPr/>
    </dgm:pt>
    <dgm:pt modelId="{DB564C7B-8386-4741-99DE-52D44B69C28E}" type="pres">
      <dgm:prSet presAssocID="{87FD95FF-BF90-4EF0-9BF8-9E783763C7EC}" presName="txNode" presStyleLbl="fgAcc1" presStyleIdx="3" presStyleCnt="6">
        <dgm:presLayoutVars>
          <dgm:bulletEnabled val="1"/>
        </dgm:presLayoutVars>
      </dgm:prSet>
      <dgm:spPr/>
    </dgm:pt>
    <dgm:pt modelId="{94E712D5-055F-4CAA-A1FE-AF999E36F712}" type="pres">
      <dgm:prSet presAssocID="{27DFA715-5A8E-444E-9A72-1320C149ABEB}" presName="compositeSpace" presStyleCnt="0"/>
      <dgm:spPr/>
    </dgm:pt>
    <dgm:pt modelId="{8BF05A8D-4C6C-4EBA-B754-FBF30705C443}" type="pres">
      <dgm:prSet presAssocID="{F0EC1B81-003B-48C9-B209-2CAA9C25ADC4}" presName="composite" presStyleCnt="0"/>
      <dgm:spPr/>
    </dgm:pt>
    <dgm:pt modelId="{FCF187A6-D896-419A-AEBA-7578936FBEAC}" type="pres">
      <dgm:prSet presAssocID="{F0EC1B81-003B-48C9-B209-2CAA9C25ADC4}" presName="bgChev" presStyleLbl="node1" presStyleIdx="4" presStyleCnt="6"/>
      <dgm:spPr/>
    </dgm:pt>
    <dgm:pt modelId="{BC01B9B9-38BD-44B7-BAD5-A5EFB619FAB2}" type="pres">
      <dgm:prSet presAssocID="{F0EC1B81-003B-48C9-B209-2CAA9C25ADC4}" presName="txNode" presStyleLbl="fgAcc1" presStyleIdx="4" presStyleCnt="6">
        <dgm:presLayoutVars>
          <dgm:bulletEnabled val="1"/>
        </dgm:presLayoutVars>
      </dgm:prSet>
      <dgm:spPr/>
    </dgm:pt>
    <dgm:pt modelId="{374D7D9E-1CD2-4394-A23D-D7C3E98087E8}" type="pres">
      <dgm:prSet presAssocID="{33D6C115-E5E6-4F5F-A737-3079563DBCD3}" presName="compositeSpace" presStyleCnt="0"/>
      <dgm:spPr/>
    </dgm:pt>
    <dgm:pt modelId="{C4702F0F-A8D6-4837-8A02-B7129018F17A}" type="pres">
      <dgm:prSet presAssocID="{7DCF0FFB-17CF-4D96-A600-2490EFB55BE4}" presName="composite" presStyleCnt="0"/>
      <dgm:spPr/>
    </dgm:pt>
    <dgm:pt modelId="{0BA36912-FFD6-4F9A-8936-DACDB8F0BD7F}" type="pres">
      <dgm:prSet presAssocID="{7DCF0FFB-17CF-4D96-A600-2490EFB55BE4}" presName="bgChev" presStyleLbl="node1" presStyleIdx="5" presStyleCnt="6">
        <dgm:style>
          <a:lnRef idx="0">
            <a:scrgbClr r="0" g="0" b="0"/>
          </a:lnRef>
          <a:fillRef idx="0">
            <a:scrgbClr r="0" g="0" b="0"/>
          </a:fillRef>
          <a:effectRef idx="0">
            <a:scrgbClr r="0" g="0" b="0"/>
          </a:effectRef>
          <a:fontRef idx="minor">
            <a:schemeClr val="lt1"/>
          </a:fontRef>
        </dgm:style>
      </dgm:prSet>
      <dgm:spPr>
        <a:solidFill>
          <a:schemeClr val="accent4"/>
        </a:solidFill>
        <a:ln>
          <a:noFill/>
        </a:ln>
      </dgm:spPr>
    </dgm:pt>
    <dgm:pt modelId="{E0DB689D-079C-4D10-A010-00B162C016CF}" type="pres">
      <dgm:prSet presAssocID="{7DCF0FFB-17CF-4D96-A600-2490EFB55BE4}" presName="txNode" presStyleLbl="fgAcc1" presStyleIdx="5" presStyleCnt="6">
        <dgm:presLayoutVars>
          <dgm:bulletEnabled val="1"/>
        </dgm:presLayoutVars>
      </dgm:prSet>
      <dgm:spPr/>
    </dgm:pt>
  </dgm:ptLst>
  <dgm:cxnLst>
    <dgm:cxn modelId="{5BF61303-F435-49C1-A6E5-FCC280FCC979}" srcId="{6D9A7C97-E6A0-445C-851A-E80D9675F530}" destId="{F0EC1B81-003B-48C9-B209-2CAA9C25ADC4}" srcOrd="4" destOrd="0" parTransId="{A8FC3496-24D7-48E4-B140-62DB4560EFB1}" sibTransId="{33D6C115-E5E6-4F5F-A737-3079563DBCD3}"/>
    <dgm:cxn modelId="{58908305-A183-47CB-97DB-49E9554A0735}" srcId="{6D9A7C97-E6A0-445C-851A-E80D9675F530}" destId="{7DCF0FFB-17CF-4D96-A600-2490EFB55BE4}" srcOrd="5" destOrd="0" parTransId="{B5355FBF-AC8B-4717-A5DB-46C33C5D5781}" sibTransId="{FACDCF49-4C10-4DC3-ACE2-258E0C9877D7}"/>
    <dgm:cxn modelId="{4D069E12-E614-41F4-A59B-ADFD9DD93B6C}" type="presOf" srcId="{F0EC1B81-003B-48C9-B209-2CAA9C25ADC4}" destId="{BC01B9B9-38BD-44B7-BAD5-A5EFB619FAB2}" srcOrd="0" destOrd="0" presId="urn:microsoft.com/office/officeart/2005/8/layout/chevronAccent+Icon"/>
    <dgm:cxn modelId="{071F0C1D-D882-49FD-89BC-666BCA9E4791}" srcId="{6D9A7C97-E6A0-445C-851A-E80D9675F530}" destId="{24DB8D10-887E-4C21-9B1D-529AC6061F72}" srcOrd="1" destOrd="0" parTransId="{0EC15FFA-3C03-4772-BEDC-FF9BF933A6F3}" sibTransId="{26735EB0-2430-49E4-9C05-4A273D2502EA}"/>
    <dgm:cxn modelId="{39132834-97F9-42AB-B5A9-2AD25ED73E5D}" type="presOf" srcId="{986628F1-A0A4-4541-BE69-ECF6995F9FB7}" destId="{25791BE6-AFB0-4C66-9A98-0BB419576BCB}" srcOrd="0" destOrd="0" presId="urn:microsoft.com/office/officeart/2005/8/layout/chevronAccent+Icon"/>
    <dgm:cxn modelId="{82ED9247-1A31-40E7-9F91-5258C19B7434}" type="presOf" srcId="{24DB8D10-887E-4C21-9B1D-529AC6061F72}" destId="{652D95A5-313B-4477-BE57-6987AEAAD572}" srcOrd="0" destOrd="0" presId="urn:microsoft.com/office/officeart/2005/8/layout/chevronAccent+Icon"/>
    <dgm:cxn modelId="{6CB88B80-691B-451D-97FA-2F7A10AD6F59}" type="presOf" srcId="{7DCF0FFB-17CF-4D96-A600-2490EFB55BE4}" destId="{E0DB689D-079C-4D10-A010-00B162C016CF}" srcOrd="0" destOrd="0" presId="urn:microsoft.com/office/officeart/2005/8/layout/chevronAccent+Icon"/>
    <dgm:cxn modelId="{19F9D297-665E-4EE6-89AE-8E022F1EDB98}" type="presOf" srcId="{C20AEE30-B3C1-4119-BE80-9FC2D1F43848}" destId="{166280E7-B182-46E5-A062-CB2D1527FD44}" srcOrd="0" destOrd="0" presId="urn:microsoft.com/office/officeart/2005/8/layout/chevronAccent+Icon"/>
    <dgm:cxn modelId="{92B701A7-4DF0-4B34-B654-835989C81E36}" type="presOf" srcId="{87FD95FF-BF90-4EF0-9BF8-9E783763C7EC}" destId="{DB564C7B-8386-4741-99DE-52D44B69C28E}" srcOrd="0" destOrd="0" presId="urn:microsoft.com/office/officeart/2005/8/layout/chevronAccent+Icon"/>
    <dgm:cxn modelId="{D8303DB9-F3A7-45BB-92C7-FA6175042D83}" srcId="{6D9A7C97-E6A0-445C-851A-E80D9675F530}" destId="{87FD95FF-BF90-4EF0-9BF8-9E783763C7EC}" srcOrd="3" destOrd="0" parTransId="{D56686CE-443C-452C-8476-2BA89ED75BE6}" sibTransId="{27DFA715-5A8E-444E-9A72-1320C149ABEB}"/>
    <dgm:cxn modelId="{2194A9BB-1B0B-4DC2-8B10-EE64CE399BCE}" type="presOf" srcId="{6D9A7C97-E6A0-445C-851A-E80D9675F530}" destId="{5DF1B42F-20D7-494E-8CAA-E496995187EC}" srcOrd="0" destOrd="0" presId="urn:microsoft.com/office/officeart/2005/8/layout/chevronAccent+Icon"/>
    <dgm:cxn modelId="{D53387BE-472A-4F33-A1C2-236D8FF9BEA5}" srcId="{6D9A7C97-E6A0-445C-851A-E80D9675F530}" destId="{986628F1-A0A4-4541-BE69-ECF6995F9FB7}" srcOrd="0" destOrd="0" parTransId="{EA741F46-A5C3-4E70-8FBA-C091CB4D2EE7}" sibTransId="{F91E9F23-3F5B-4724-9BAB-56C6C6EE3AF7}"/>
    <dgm:cxn modelId="{472326E2-D78E-4D9B-9479-B56EA0A63FEF}" srcId="{6D9A7C97-E6A0-445C-851A-E80D9675F530}" destId="{C20AEE30-B3C1-4119-BE80-9FC2D1F43848}" srcOrd="2" destOrd="0" parTransId="{7D66AD12-7018-4DCE-8C51-8B5B37485E0F}" sibTransId="{12EADAF0-0302-42AC-8CB9-CE7B97D6F234}"/>
    <dgm:cxn modelId="{7AE9813D-79C7-4972-9A10-6BDC27B3B885}" type="presParOf" srcId="{5DF1B42F-20D7-494E-8CAA-E496995187EC}" destId="{A3726044-9C87-4C51-B392-9FFCCEA28CAB}" srcOrd="0" destOrd="0" presId="urn:microsoft.com/office/officeart/2005/8/layout/chevronAccent+Icon"/>
    <dgm:cxn modelId="{89982B75-68BD-4830-B4B0-963664F4D2D6}" type="presParOf" srcId="{A3726044-9C87-4C51-B392-9FFCCEA28CAB}" destId="{72172568-FDC9-45A9-8FFA-C1B86CAE30EB}" srcOrd="0" destOrd="0" presId="urn:microsoft.com/office/officeart/2005/8/layout/chevronAccent+Icon"/>
    <dgm:cxn modelId="{96D3F403-95B4-4D05-93FF-F21D002272AA}" type="presParOf" srcId="{A3726044-9C87-4C51-B392-9FFCCEA28CAB}" destId="{25791BE6-AFB0-4C66-9A98-0BB419576BCB}" srcOrd="1" destOrd="0" presId="urn:microsoft.com/office/officeart/2005/8/layout/chevronAccent+Icon"/>
    <dgm:cxn modelId="{794FB8E6-FB44-4414-B0F9-9E89D0CE29C5}" type="presParOf" srcId="{5DF1B42F-20D7-494E-8CAA-E496995187EC}" destId="{087BE8AB-6E70-4D98-A8E9-2C6D068CD0BC}" srcOrd="1" destOrd="0" presId="urn:microsoft.com/office/officeart/2005/8/layout/chevronAccent+Icon"/>
    <dgm:cxn modelId="{0FB35C41-9FA9-418F-A0DA-E2D0987AD197}" type="presParOf" srcId="{5DF1B42F-20D7-494E-8CAA-E496995187EC}" destId="{BC863483-2806-482C-901B-22776A22DFE3}" srcOrd="2" destOrd="0" presId="urn:microsoft.com/office/officeart/2005/8/layout/chevronAccent+Icon"/>
    <dgm:cxn modelId="{D65381F4-C5BC-4A94-97B7-BDA3E080D2A6}" type="presParOf" srcId="{BC863483-2806-482C-901B-22776A22DFE3}" destId="{2EBDF670-6E07-4EB0-996F-FC829E569FF7}" srcOrd="0" destOrd="0" presId="urn:microsoft.com/office/officeart/2005/8/layout/chevronAccent+Icon"/>
    <dgm:cxn modelId="{3841F63F-3075-4658-B352-8820F29F2371}" type="presParOf" srcId="{BC863483-2806-482C-901B-22776A22DFE3}" destId="{652D95A5-313B-4477-BE57-6987AEAAD572}" srcOrd="1" destOrd="0" presId="urn:microsoft.com/office/officeart/2005/8/layout/chevronAccent+Icon"/>
    <dgm:cxn modelId="{EDA2C79E-1499-43DF-85F1-CF481F640F30}" type="presParOf" srcId="{5DF1B42F-20D7-494E-8CAA-E496995187EC}" destId="{33CA9B47-E523-442D-9530-FDE96E08480E}" srcOrd="3" destOrd="0" presId="urn:microsoft.com/office/officeart/2005/8/layout/chevronAccent+Icon"/>
    <dgm:cxn modelId="{C359DA34-09C2-4DE4-9853-A5D5A4A29DEA}" type="presParOf" srcId="{5DF1B42F-20D7-494E-8CAA-E496995187EC}" destId="{C7123C4D-5D87-425B-9822-F32BADF70DAA}" srcOrd="4" destOrd="0" presId="urn:microsoft.com/office/officeart/2005/8/layout/chevronAccent+Icon"/>
    <dgm:cxn modelId="{6146009B-66A2-4663-A285-B8F4DD0EA2FD}" type="presParOf" srcId="{C7123C4D-5D87-425B-9822-F32BADF70DAA}" destId="{4CAA6765-D8B8-4A77-AC46-11A5D097E5D8}" srcOrd="0" destOrd="0" presId="urn:microsoft.com/office/officeart/2005/8/layout/chevronAccent+Icon"/>
    <dgm:cxn modelId="{DE028B84-5172-4CAA-950F-57540E8BE1F2}" type="presParOf" srcId="{C7123C4D-5D87-425B-9822-F32BADF70DAA}" destId="{166280E7-B182-46E5-A062-CB2D1527FD44}" srcOrd="1" destOrd="0" presId="urn:microsoft.com/office/officeart/2005/8/layout/chevronAccent+Icon"/>
    <dgm:cxn modelId="{F8AE56DE-E785-486F-AC46-B37A12993FBF}" type="presParOf" srcId="{5DF1B42F-20D7-494E-8CAA-E496995187EC}" destId="{9F76A987-D2BD-4BAA-B9B6-B1F86A230072}" srcOrd="5" destOrd="0" presId="urn:microsoft.com/office/officeart/2005/8/layout/chevronAccent+Icon"/>
    <dgm:cxn modelId="{0E45E676-A7CD-4F2A-9612-C33F4A70DB17}" type="presParOf" srcId="{5DF1B42F-20D7-494E-8CAA-E496995187EC}" destId="{E49F11CD-EAD5-4209-9306-26437ED5E42E}" srcOrd="6" destOrd="0" presId="urn:microsoft.com/office/officeart/2005/8/layout/chevronAccent+Icon"/>
    <dgm:cxn modelId="{CE2F7302-8BD3-4B50-840A-4ECC8F4BDFCB}" type="presParOf" srcId="{E49F11CD-EAD5-4209-9306-26437ED5E42E}" destId="{125A773B-1248-4154-AC2F-346A5815BF7D}" srcOrd="0" destOrd="0" presId="urn:microsoft.com/office/officeart/2005/8/layout/chevronAccent+Icon"/>
    <dgm:cxn modelId="{449CC1B5-1983-4341-9214-DB2BE891E806}" type="presParOf" srcId="{E49F11CD-EAD5-4209-9306-26437ED5E42E}" destId="{DB564C7B-8386-4741-99DE-52D44B69C28E}" srcOrd="1" destOrd="0" presId="urn:microsoft.com/office/officeart/2005/8/layout/chevronAccent+Icon"/>
    <dgm:cxn modelId="{485B43E5-CAC1-4429-B72E-7A2598ED4037}" type="presParOf" srcId="{5DF1B42F-20D7-494E-8CAA-E496995187EC}" destId="{94E712D5-055F-4CAA-A1FE-AF999E36F712}" srcOrd="7" destOrd="0" presId="urn:microsoft.com/office/officeart/2005/8/layout/chevronAccent+Icon"/>
    <dgm:cxn modelId="{5E8722FB-E7DE-4C1B-B47E-6210A95B201D}" type="presParOf" srcId="{5DF1B42F-20D7-494E-8CAA-E496995187EC}" destId="{8BF05A8D-4C6C-4EBA-B754-FBF30705C443}" srcOrd="8" destOrd="0" presId="urn:microsoft.com/office/officeart/2005/8/layout/chevronAccent+Icon"/>
    <dgm:cxn modelId="{9270179E-E9F0-44EF-8C31-64971627E35E}" type="presParOf" srcId="{8BF05A8D-4C6C-4EBA-B754-FBF30705C443}" destId="{FCF187A6-D896-419A-AEBA-7578936FBEAC}" srcOrd="0" destOrd="0" presId="urn:microsoft.com/office/officeart/2005/8/layout/chevronAccent+Icon"/>
    <dgm:cxn modelId="{65ADB31F-BF37-44C8-B268-62F1F33A0378}" type="presParOf" srcId="{8BF05A8D-4C6C-4EBA-B754-FBF30705C443}" destId="{BC01B9B9-38BD-44B7-BAD5-A5EFB619FAB2}" srcOrd="1" destOrd="0" presId="urn:microsoft.com/office/officeart/2005/8/layout/chevronAccent+Icon"/>
    <dgm:cxn modelId="{33438758-4C6D-4583-A348-85F86F2E6B07}" type="presParOf" srcId="{5DF1B42F-20D7-494E-8CAA-E496995187EC}" destId="{374D7D9E-1CD2-4394-A23D-D7C3E98087E8}" srcOrd="9" destOrd="0" presId="urn:microsoft.com/office/officeart/2005/8/layout/chevronAccent+Icon"/>
    <dgm:cxn modelId="{D2A06075-A0AB-451C-9A5B-84BE6322903B}" type="presParOf" srcId="{5DF1B42F-20D7-494E-8CAA-E496995187EC}" destId="{C4702F0F-A8D6-4837-8A02-B7129018F17A}" srcOrd="10" destOrd="0" presId="urn:microsoft.com/office/officeart/2005/8/layout/chevronAccent+Icon"/>
    <dgm:cxn modelId="{15A9C049-BB3D-4923-B661-F0E0A357815C}" type="presParOf" srcId="{C4702F0F-A8D6-4837-8A02-B7129018F17A}" destId="{0BA36912-FFD6-4F9A-8936-DACDB8F0BD7F}" srcOrd="0" destOrd="0" presId="urn:microsoft.com/office/officeart/2005/8/layout/chevronAccent+Icon"/>
    <dgm:cxn modelId="{1D558868-B071-4CB2-ADB8-FB897436C7A9}" type="presParOf" srcId="{C4702F0F-A8D6-4837-8A02-B7129018F17A}" destId="{E0DB689D-079C-4D10-A010-00B162C016CF}"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9A7C97-E6A0-445C-851A-E80D9675F530}" type="doc">
      <dgm:prSet loTypeId="urn:microsoft.com/office/officeart/2005/8/layout/chevronAccent+Icon" loCatId="officeonline" qsTypeId="urn:microsoft.com/office/officeart/2005/8/quickstyle/simple1" qsCatId="simple" csTypeId="urn:microsoft.com/office/officeart/2005/8/colors/accent1_2" csCatId="accent1" phldr="1"/>
      <dgm:spPr/>
    </dgm:pt>
    <dgm:pt modelId="{986628F1-A0A4-4541-BE69-ECF6995F9FB7}">
      <dgm:prSet phldrT="[Text]"/>
      <dgm:spPr/>
      <dgm:t>
        <a:bodyPr/>
        <a:lstStyle/>
        <a:p>
          <a:r>
            <a:rPr lang="en-US" dirty="0"/>
            <a:t>Deploy pre-prod</a:t>
          </a:r>
        </a:p>
      </dgm:t>
    </dgm:pt>
    <dgm:pt modelId="{EA741F46-A5C3-4E70-8FBA-C091CB4D2EE7}" type="parTrans" cxnId="{D53387BE-472A-4F33-A1C2-236D8FF9BEA5}">
      <dgm:prSet/>
      <dgm:spPr/>
      <dgm:t>
        <a:bodyPr/>
        <a:lstStyle/>
        <a:p>
          <a:endParaRPr lang="en-US"/>
        </a:p>
      </dgm:t>
    </dgm:pt>
    <dgm:pt modelId="{F91E9F23-3F5B-4724-9BAB-56C6C6EE3AF7}" type="sibTrans" cxnId="{D53387BE-472A-4F33-A1C2-236D8FF9BEA5}">
      <dgm:prSet/>
      <dgm:spPr/>
      <dgm:t>
        <a:bodyPr/>
        <a:lstStyle/>
        <a:p>
          <a:endParaRPr lang="en-US"/>
        </a:p>
      </dgm:t>
    </dgm:pt>
    <dgm:pt modelId="{24DB8D10-887E-4C21-9B1D-529AC6061F72}">
      <dgm:prSet phldrT="[Text]">
        <dgm:style>
          <a:lnRef idx="2">
            <a:schemeClr val="accent6"/>
          </a:lnRef>
          <a:fillRef idx="1">
            <a:schemeClr val="lt1"/>
          </a:fillRef>
          <a:effectRef idx="0">
            <a:schemeClr val="accent6"/>
          </a:effectRef>
          <a:fontRef idx="minor">
            <a:schemeClr val="dk1"/>
          </a:fontRef>
        </dgm:style>
      </dgm:prSet>
      <dgm:spPr/>
      <dgm:t>
        <a:bodyPr/>
        <a:lstStyle/>
        <a:p>
          <a:r>
            <a:rPr lang="en-US" dirty="0"/>
            <a:t>Acceptance tests for pre-prod</a:t>
          </a:r>
        </a:p>
      </dgm:t>
    </dgm:pt>
    <dgm:pt modelId="{0EC15FFA-3C03-4772-BEDC-FF9BF933A6F3}" type="parTrans" cxnId="{071F0C1D-D882-49FD-89BC-666BCA9E4791}">
      <dgm:prSet/>
      <dgm:spPr/>
      <dgm:t>
        <a:bodyPr/>
        <a:lstStyle/>
        <a:p>
          <a:endParaRPr lang="en-US"/>
        </a:p>
      </dgm:t>
    </dgm:pt>
    <dgm:pt modelId="{26735EB0-2430-49E4-9C05-4A273D2502EA}" type="sibTrans" cxnId="{071F0C1D-D882-49FD-89BC-666BCA9E4791}">
      <dgm:prSet/>
      <dgm:spPr/>
      <dgm:t>
        <a:bodyPr/>
        <a:lstStyle/>
        <a:p>
          <a:endParaRPr lang="en-US"/>
        </a:p>
      </dgm:t>
    </dgm:pt>
    <dgm:pt modelId="{C20AEE30-B3C1-4119-BE80-9FC2D1F43848}">
      <dgm:prSet phldrT="[Text]">
        <dgm:style>
          <a:lnRef idx="2">
            <a:schemeClr val="accent6"/>
          </a:lnRef>
          <a:fillRef idx="1">
            <a:schemeClr val="lt1"/>
          </a:fillRef>
          <a:effectRef idx="0">
            <a:schemeClr val="accent6"/>
          </a:effectRef>
          <a:fontRef idx="minor">
            <a:schemeClr val="dk1"/>
          </a:fontRef>
        </dgm:style>
      </dgm:prSet>
      <dgm:spPr>
        <a:ln/>
      </dgm:spPr>
      <dgm:t>
        <a:bodyPr/>
        <a:lstStyle/>
        <a:p>
          <a:r>
            <a:rPr lang="en-US" dirty="0"/>
            <a:t>Rollback Pre-prod</a:t>
          </a:r>
        </a:p>
      </dgm:t>
    </dgm:pt>
    <dgm:pt modelId="{7D66AD12-7018-4DCE-8C51-8B5B37485E0F}" type="parTrans" cxnId="{472326E2-D78E-4D9B-9479-B56EA0A63FEF}">
      <dgm:prSet/>
      <dgm:spPr/>
      <dgm:t>
        <a:bodyPr/>
        <a:lstStyle/>
        <a:p>
          <a:endParaRPr lang="en-US"/>
        </a:p>
      </dgm:t>
    </dgm:pt>
    <dgm:pt modelId="{12EADAF0-0302-42AC-8CB9-CE7B97D6F234}" type="sibTrans" cxnId="{472326E2-D78E-4D9B-9479-B56EA0A63FEF}">
      <dgm:prSet/>
      <dgm:spPr/>
      <dgm:t>
        <a:bodyPr/>
        <a:lstStyle/>
        <a:p>
          <a:endParaRPr lang="en-US"/>
        </a:p>
      </dgm:t>
    </dgm:pt>
    <dgm:pt modelId="{5DF1B42F-20D7-494E-8CAA-E496995187EC}" type="pres">
      <dgm:prSet presAssocID="{6D9A7C97-E6A0-445C-851A-E80D9675F530}" presName="Name0" presStyleCnt="0">
        <dgm:presLayoutVars>
          <dgm:dir/>
          <dgm:resizeHandles val="exact"/>
        </dgm:presLayoutVars>
      </dgm:prSet>
      <dgm:spPr/>
    </dgm:pt>
    <dgm:pt modelId="{A3726044-9C87-4C51-B392-9FFCCEA28CAB}" type="pres">
      <dgm:prSet presAssocID="{986628F1-A0A4-4541-BE69-ECF6995F9FB7}" presName="composite" presStyleCnt="0"/>
      <dgm:spPr/>
    </dgm:pt>
    <dgm:pt modelId="{72172568-FDC9-45A9-8FFA-C1B86CAE30EB}" type="pres">
      <dgm:prSet presAssocID="{986628F1-A0A4-4541-BE69-ECF6995F9FB7}" presName="bgChev" presStyleLbl="node1" presStyleIdx="0" presStyleCnt="3"/>
      <dgm:spPr/>
    </dgm:pt>
    <dgm:pt modelId="{25791BE6-AFB0-4C66-9A98-0BB419576BCB}" type="pres">
      <dgm:prSet presAssocID="{986628F1-A0A4-4541-BE69-ECF6995F9FB7}" presName="txNode" presStyleLbl="fgAcc1" presStyleIdx="0" presStyleCnt="3">
        <dgm:presLayoutVars>
          <dgm:bulletEnabled val="1"/>
        </dgm:presLayoutVars>
      </dgm:prSet>
      <dgm:spPr/>
    </dgm:pt>
    <dgm:pt modelId="{087BE8AB-6E70-4D98-A8E9-2C6D068CD0BC}" type="pres">
      <dgm:prSet presAssocID="{F91E9F23-3F5B-4724-9BAB-56C6C6EE3AF7}" presName="compositeSpace" presStyleCnt="0"/>
      <dgm:spPr/>
    </dgm:pt>
    <dgm:pt modelId="{BC863483-2806-482C-901B-22776A22DFE3}" type="pres">
      <dgm:prSet presAssocID="{24DB8D10-887E-4C21-9B1D-529AC6061F72}" presName="composite" presStyleCnt="0"/>
      <dgm:spPr/>
    </dgm:pt>
    <dgm:pt modelId="{2EBDF670-6E07-4EB0-996F-FC829E569FF7}" type="pres">
      <dgm:prSet presAssocID="{24DB8D10-887E-4C21-9B1D-529AC6061F72}" presName="bgChev" presStyleLbl="node1" presStyleIdx="1" presStyleCnt="3">
        <dgm:style>
          <a:lnRef idx="0">
            <a:scrgbClr r="0" g="0" b="0"/>
          </a:lnRef>
          <a:fillRef idx="0">
            <a:scrgbClr r="0" g="0" b="0"/>
          </a:fillRef>
          <a:effectRef idx="0">
            <a:scrgbClr r="0" g="0" b="0"/>
          </a:effectRef>
          <a:fontRef idx="minor">
            <a:schemeClr val="lt1"/>
          </a:fontRef>
        </dgm:style>
      </dgm:prSet>
      <dgm:spPr>
        <a:solidFill>
          <a:schemeClr val="accent6"/>
        </a:solidFill>
        <a:ln>
          <a:noFill/>
        </a:ln>
      </dgm:spPr>
    </dgm:pt>
    <dgm:pt modelId="{652D95A5-313B-4477-BE57-6987AEAAD572}" type="pres">
      <dgm:prSet presAssocID="{24DB8D10-887E-4C21-9B1D-529AC6061F72}" presName="txNode" presStyleLbl="fgAcc1" presStyleIdx="1" presStyleCnt="3">
        <dgm:presLayoutVars>
          <dgm:bulletEnabled val="1"/>
        </dgm:presLayoutVars>
      </dgm:prSet>
      <dgm:spPr/>
    </dgm:pt>
    <dgm:pt modelId="{33CA9B47-E523-442D-9530-FDE96E08480E}" type="pres">
      <dgm:prSet presAssocID="{26735EB0-2430-49E4-9C05-4A273D2502EA}" presName="compositeSpace" presStyleCnt="0"/>
      <dgm:spPr/>
    </dgm:pt>
    <dgm:pt modelId="{C7123C4D-5D87-425B-9822-F32BADF70DAA}" type="pres">
      <dgm:prSet presAssocID="{C20AEE30-B3C1-4119-BE80-9FC2D1F43848}" presName="composite" presStyleCnt="0"/>
      <dgm:spPr/>
    </dgm:pt>
    <dgm:pt modelId="{4CAA6765-D8B8-4A77-AC46-11A5D097E5D8}" type="pres">
      <dgm:prSet presAssocID="{C20AEE30-B3C1-4119-BE80-9FC2D1F43848}" presName="bgChev" presStyleLbl="node1" presStyleIdx="2" presStyleCnt="3">
        <dgm:style>
          <a:lnRef idx="0">
            <a:scrgbClr r="0" g="0" b="0"/>
          </a:lnRef>
          <a:fillRef idx="0">
            <a:scrgbClr r="0" g="0" b="0"/>
          </a:fillRef>
          <a:effectRef idx="0">
            <a:scrgbClr r="0" g="0" b="0"/>
          </a:effectRef>
          <a:fontRef idx="minor">
            <a:schemeClr val="lt1"/>
          </a:fontRef>
        </dgm:style>
      </dgm:prSet>
      <dgm:spPr>
        <a:solidFill>
          <a:schemeClr val="accent6"/>
        </a:solidFill>
        <a:ln>
          <a:noFill/>
        </a:ln>
      </dgm:spPr>
    </dgm:pt>
    <dgm:pt modelId="{166280E7-B182-46E5-A062-CB2D1527FD44}" type="pres">
      <dgm:prSet presAssocID="{C20AEE30-B3C1-4119-BE80-9FC2D1F43848}" presName="txNode" presStyleLbl="fgAcc1" presStyleIdx="2" presStyleCnt="3">
        <dgm:presLayoutVars>
          <dgm:bulletEnabled val="1"/>
        </dgm:presLayoutVars>
      </dgm:prSet>
      <dgm:spPr/>
    </dgm:pt>
  </dgm:ptLst>
  <dgm:cxnLst>
    <dgm:cxn modelId="{071F0C1D-D882-49FD-89BC-666BCA9E4791}" srcId="{6D9A7C97-E6A0-445C-851A-E80D9675F530}" destId="{24DB8D10-887E-4C21-9B1D-529AC6061F72}" srcOrd="1" destOrd="0" parTransId="{0EC15FFA-3C03-4772-BEDC-FF9BF933A6F3}" sibTransId="{26735EB0-2430-49E4-9C05-4A273D2502EA}"/>
    <dgm:cxn modelId="{39132834-97F9-42AB-B5A9-2AD25ED73E5D}" type="presOf" srcId="{986628F1-A0A4-4541-BE69-ECF6995F9FB7}" destId="{25791BE6-AFB0-4C66-9A98-0BB419576BCB}" srcOrd="0" destOrd="0" presId="urn:microsoft.com/office/officeart/2005/8/layout/chevronAccent+Icon"/>
    <dgm:cxn modelId="{82ED9247-1A31-40E7-9F91-5258C19B7434}" type="presOf" srcId="{24DB8D10-887E-4C21-9B1D-529AC6061F72}" destId="{652D95A5-313B-4477-BE57-6987AEAAD572}" srcOrd="0" destOrd="0" presId="urn:microsoft.com/office/officeart/2005/8/layout/chevronAccent+Icon"/>
    <dgm:cxn modelId="{19F9D297-665E-4EE6-89AE-8E022F1EDB98}" type="presOf" srcId="{C20AEE30-B3C1-4119-BE80-9FC2D1F43848}" destId="{166280E7-B182-46E5-A062-CB2D1527FD44}" srcOrd="0" destOrd="0" presId="urn:microsoft.com/office/officeart/2005/8/layout/chevronAccent+Icon"/>
    <dgm:cxn modelId="{2194A9BB-1B0B-4DC2-8B10-EE64CE399BCE}" type="presOf" srcId="{6D9A7C97-E6A0-445C-851A-E80D9675F530}" destId="{5DF1B42F-20D7-494E-8CAA-E496995187EC}" srcOrd="0" destOrd="0" presId="urn:microsoft.com/office/officeart/2005/8/layout/chevronAccent+Icon"/>
    <dgm:cxn modelId="{D53387BE-472A-4F33-A1C2-236D8FF9BEA5}" srcId="{6D9A7C97-E6A0-445C-851A-E80D9675F530}" destId="{986628F1-A0A4-4541-BE69-ECF6995F9FB7}" srcOrd="0" destOrd="0" parTransId="{EA741F46-A5C3-4E70-8FBA-C091CB4D2EE7}" sibTransId="{F91E9F23-3F5B-4724-9BAB-56C6C6EE3AF7}"/>
    <dgm:cxn modelId="{472326E2-D78E-4D9B-9479-B56EA0A63FEF}" srcId="{6D9A7C97-E6A0-445C-851A-E80D9675F530}" destId="{C20AEE30-B3C1-4119-BE80-9FC2D1F43848}" srcOrd="2" destOrd="0" parTransId="{7D66AD12-7018-4DCE-8C51-8B5B37485E0F}" sibTransId="{12EADAF0-0302-42AC-8CB9-CE7B97D6F234}"/>
    <dgm:cxn modelId="{7AE9813D-79C7-4972-9A10-6BDC27B3B885}" type="presParOf" srcId="{5DF1B42F-20D7-494E-8CAA-E496995187EC}" destId="{A3726044-9C87-4C51-B392-9FFCCEA28CAB}" srcOrd="0" destOrd="0" presId="urn:microsoft.com/office/officeart/2005/8/layout/chevronAccent+Icon"/>
    <dgm:cxn modelId="{89982B75-68BD-4830-B4B0-963664F4D2D6}" type="presParOf" srcId="{A3726044-9C87-4C51-B392-9FFCCEA28CAB}" destId="{72172568-FDC9-45A9-8FFA-C1B86CAE30EB}" srcOrd="0" destOrd="0" presId="urn:microsoft.com/office/officeart/2005/8/layout/chevronAccent+Icon"/>
    <dgm:cxn modelId="{96D3F403-95B4-4D05-93FF-F21D002272AA}" type="presParOf" srcId="{A3726044-9C87-4C51-B392-9FFCCEA28CAB}" destId="{25791BE6-AFB0-4C66-9A98-0BB419576BCB}" srcOrd="1" destOrd="0" presId="urn:microsoft.com/office/officeart/2005/8/layout/chevronAccent+Icon"/>
    <dgm:cxn modelId="{794FB8E6-FB44-4414-B0F9-9E89D0CE29C5}" type="presParOf" srcId="{5DF1B42F-20D7-494E-8CAA-E496995187EC}" destId="{087BE8AB-6E70-4D98-A8E9-2C6D068CD0BC}" srcOrd="1" destOrd="0" presId="urn:microsoft.com/office/officeart/2005/8/layout/chevronAccent+Icon"/>
    <dgm:cxn modelId="{0FB35C41-9FA9-418F-A0DA-E2D0987AD197}" type="presParOf" srcId="{5DF1B42F-20D7-494E-8CAA-E496995187EC}" destId="{BC863483-2806-482C-901B-22776A22DFE3}" srcOrd="2" destOrd="0" presId="urn:microsoft.com/office/officeart/2005/8/layout/chevronAccent+Icon"/>
    <dgm:cxn modelId="{D65381F4-C5BC-4A94-97B7-BDA3E080D2A6}" type="presParOf" srcId="{BC863483-2806-482C-901B-22776A22DFE3}" destId="{2EBDF670-6E07-4EB0-996F-FC829E569FF7}" srcOrd="0" destOrd="0" presId="urn:microsoft.com/office/officeart/2005/8/layout/chevronAccent+Icon"/>
    <dgm:cxn modelId="{3841F63F-3075-4658-B352-8820F29F2371}" type="presParOf" srcId="{BC863483-2806-482C-901B-22776A22DFE3}" destId="{652D95A5-313B-4477-BE57-6987AEAAD572}" srcOrd="1" destOrd="0" presId="urn:microsoft.com/office/officeart/2005/8/layout/chevronAccent+Icon"/>
    <dgm:cxn modelId="{EDA2C79E-1499-43DF-85F1-CF481F640F30}" type="presParOf" srcId="{5DF1B42F-20D7-494E-8CAA-E496995187EC}" destId="{33CA9B47-E523-442D-9530-FDE96E08480E}" srcOrd="3" destOrd="0" presId="urn:microsoft.com/office/officeart/2005/8/layout/chevronAccent+Icon"/>
    <dgm:cxn modelId="{C359DA34-09C2-4DE4-9853-A5D5A4A29DEA}" type="presParOf" srcId="{5DF1B42F-20D7-494E-8CAA-E496995187EC}" destId="{C7123C4D-5D87-425B-9822-F32BADF70DAA}" srcOrd="4" destOrd="0" presId="urn:microsoft.com/office/officeart/2005/8/layout/chevronAccent+Icon"/>
    <dgm:cxn modelId="{6146009B-66A2-4663-A285-B8F4DD0EA2FD}" type="presParOf" srcId="{C7123C4D-5D87-425B-9822-F32BADF70DAA}" destId="{4CAA6765-D8B8-4A77-AC46-11A5D097E5D8}" srcOrd="0" destOrd="0" presId="urn:microsoft.com/office/officeart/2005/8/layout/chevronAccent+Icon"/>
    <dgm:cxn modelId="{DE028B84-5172-4CAA-950F-57540E8BE1F2}" type="presParOf" srcId="{C7123C4D-5D87-425B-9822-F32BADF70DAA}" destId="{166280E7-B182-46E5-A062-CB2D1527FD44}"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9A7C97-E6A0-445C-851A-E80D9675F530}" type="doc">
      <dgm:prSet loTypeId="urn:microsoft.com/office/officeart/2005/8/layout/chevronAccent+Icon" loCatId="officeonline" qsTypeId="urn:microsoft.com/office/officeart/2005/8/quickstyle/simple1" qsCatId="simple" csTypeId="urn:microsoft.com/office/officeart/2005/8/colors/accent1_2" csCatId="accent1" phldr="1"/>
      <dgm:spPr/>
    </dgm:pt>
    <dgm:pt modelId="{986628F1-A0A4-4541-BE69-ECF6995F9FB7}">
      <dgm:prSet phldrT="[Text]"/>
      <dgm:spPr/>
      <dgm:t>
        <a:bodyPr/>
        <a:lstStyle/>
        <a:p>
          <a:r>
            <a:rPr lang="en-US" dirty="0"/>
            <a:t>Deploy Pre-prod</a:t>
          </a:r>
        </a:p>
      </dgm:t>
    </dgm:pt>
    <dgm:pt modelId="{EA741F46-A5C3-4E70-8FBA-C091CB4D2EE7}" type="parTrans" cxnId="{D53387BE-472A-4F33-A1C2-236D8FF9BEA5}">
      <dgm:prSet/>
      <dgm:spPr/>
      <dgm:t>
        <a:bodyPr/>
        <a:lstStyle/>
        <a:p>
          <a:endParaRPr lang="en-US"/>
        </a:p>
      </dgm:t>
    </dgm:pt>
    <dgm:pt modelId="{F91E9F23-3F5B-4724-9BAB-56C6C6EE3AF7}" type="sibTrans" cxnId="{D53387BE-472A-4F33-A1C2-236D8FF9BEA5}">
      <dgm:prSet/>
      <dgm:spPr/>
      <dgm:t>
        <a:bodyPr/>
        <a:lstStyle/>
        <a:p>
          <a:endParaRPr lang="en-US"/>
        </a:p>
      </dgm:t>
    </dgm:pt>
    <dgm:pt modelId="{24DB8D10-887E-4C21-9B1D-529AC6061F72}">
      <dgm:prSet phldrT="[Text]"/>
      <dgm:spPr/>
      <dgm:t>
        <a:bodyPr/>
        <a:lstStyle/>
        <a:p>
          <a:r>
            <a:rPr lang="en-US" dirty="0"/>
            <a:t>Acceptance tests for Pre-prod</a:t>
          </a:r>
        </a:p>
      </dgm:t>
    </dgm:pt>
    <dgm:pt modelId="{0EC15FFA-3C03-4772-BEDC-FF9BF933A6F3}" type="parTrans" cxnId="{071F0C1D-D882-49FD-89BC-666BCA9E4791}">
      <dgm:prSet/>
      <dgm:spPr/>
      <dgm:t>
        <a:bodyPr/>
        <a:lstStyle/>
        <a:p>
          <a:endParaRPr lang="en-US"/>
        </a:p>
      </dgm:t>
    </dgm:pt>
    <dgm:pt modelId="{26735EB0-2430-49E4-9C05-4A273D2502EA}" type="sibTrans" cxnId="{071F0C1D-D882-49FD-89BC-666BCA9E4791}">
      <dgm:prSet/>
      <dgm:spPr/>
      <dgm:t>
        <a:bodyPr/>
        <a:lstStyle/>
        <a:p>
          <a:endParaRPr lang="en-US"/>
        </a:p>
      </dgm:t>
    </dgm:pt>
    <dgm:pt modelId="{C20AEE30-B3C1-4119-BE80-9FC2D1F43848}">
      <dgm:prSet phldrT="[Text]"/>
      <dgm:spPr>
        <a:ln>
          <a:solidFill>
            <a:schemeClr val="accent4">
              <a:lumMod val="60000"/>
              <a:lumOff val="40000"/>
            </a:schemeClr>
          </a:solidFill>
        </a:ln>
      </dgm:spPr>
      <dgm:t>
        <a:bodyPr/>
        <a:lstStyle/>
        <a:p>
          <a:r>
            <a:rPr lang="en-US" dirty="0"/>
            <a:t>Deploy to Prod?</a:t>
          </a:r>
        </a:p>
      </dgm:t>
    </dgm:pt>
    <dgm:pt modelId="{7D66AD12-7018-4DCE-8C51-8B5B37485E0F}" type="parTrans" cxnId="{472326E2-D78E-4D9B-9479-B56EA0A63FEF}">
      <dgm:prSet/>
      <dgm:spPr/>
      <dgm:t>
        <a:bodyPr/>
        <a:lstStyle/>
        <a:p>
          <a:endParaRPr lang="en-US"/>
        </a:p>
      </dgm:t>
    </dgm:pt>
    <dgm:pt modelId="{12EADAF0-0302-42AC-8CB9-CE7B97D6F234}" type="sibTrans" cxnId="{472326E2-D78E-4D9B-9479-B56EA0A63FEF}">
      <dgm:prSet/>
      <dgm:spPr/>
      <dgm:t>
        <a:bodyPr/>
        <a:lstStyle/>
        <a:p>
          <a:endParaRPr lang="en-US"/>
        </a:p>
      </dgm:t>
    </dgm:pt>
    <dgm:pt modelId="{87FD95FF-BF90-4EF0-9BF8-9E783763C7EC}">
      <dgm:prSet phldrT="[Text]"/>
      <dgm:spPr/>
      <dgm:t>
        <a:bodyPr/>
        <a:lstStyle/>
        <a:p>
          <a:r>
            <a:rPr lang="en-US"/>
            <a:t>Deploy Prod</a:t>
          </a:r>
          <a:endParaRPr lang="en-US" dirty="0"/>
        </a:p>
      </dgm:t>
    </dgm:pt>
    <dgm:pt modelId="{D56686CE-443C-452C-8476-2BA89ED75BE6}" type="parTrans" cxnId="{D8303DB9-F3A7-45BB-92C7-FA6175042D83}">
      <dgm:prSet/>
      <dgm:spPr/>
      <dgm:t>
        <a:bodyPr/>
        <a:lstStyle/>
        <a:p>
          <a:endParaRPr lang="en-US"/>
        </a:p>
      </dgm:t>
    </dgm:pt>
    <dgm:pt modelId="{27DFA715-5A8E-444E-9A72-1320C149ABEB}" type="sibTrans" cxnId="{D8303DB9-F3A7-45BB-92C7-FA6175042D83}">
      <dgm:prSet/>
      <dgm:spPr/>
      <dgm:t>
        <a:bodyPr/>
        <a:lstStyle/>
        <a:p>
          <a:endParaRPr lang="en-US"/>
        </a:p>
      </dgm:t>
    </dgm:pt>
    <dgm:pt modelId="{F0EC1B81-003B-48C9-B209-2CAA9C25ADC4}">
      <dgm:prSet phldrT="[Text]">
        <dgm:style>
          <a:lnRef idx="2">
            <a:schemeClr val="accent6"/>
          </a:lnRef>
          <a:fillRef idx="1">
            <a:schemeClr val="lt1"/>
          </a:fillRef>
          <a:effectRef idx="0">
            <a:schemeClr val="accent6"/>
          </a:effectRef>
          <a:fontRef idx="minor">
            <a:schemeClr val="dk1"/>
          </a:fontRef>
        </dgm:style>
      </dgm:prSet>
      <dgm:spPr/>
      <dgm:t>
        <a:bodyPr/>
        <a:lstStyle/>
        <a:p>
          <a:r>
            <a:rPr lang="en-US" dirty="0"/>
            <a:t>Acceptance tests for Prod</a:t>
          </a:r>
        </a:p>
      </dgm:t>
    </dgm:pt>
    <dgm:pt modelId="{A8FC3496-24D7-48E4-B140-62DB4560EFB1}" type="parTrans" cxnId="{5BF61303-F435-49C1-A6E5-FCC280FCC979}">
      <dgm:prSet/>
      <dgm:spPr/>
      <dgm:t>
        <a:bodyPr/>
        <a:lstStyle/>
        <a:p>
          <a:endParaRPr lang="en-US"/>
        </a:p>
      </dgm:t>
    </dgm:pt>
    <dgm:pt modelId="{33D6C115-E5E6-4F5F-A737-3079563DBCD3}" type="sibTrans" cxnId="{5BF61303-F435-49C1-A6E5-FCC280FCC979}">
      <dgm:prSet/>
      <dgm:spPr/>
      <dgm:t>
        <a:bodyPr/>
        <a:lstStyle/>
        <a:p>
          <a:endParaRPr lang="en-US"/>
        </a:p>
      </dgm:t>
    </dgm:pt>
    <dgm:pt modelId="{7DCF0FFB-17CF-4D96-A600-2490EFB55BE4}">
      <dgm:prSet phldrT="[Text]">
        <dgm:style>
          <a:lnRef idx="2">
            <a:schemeClr val="accent6"/>
          </a:lnRef>
          <a:fillRef idx="1">
            <a:schemeClr val="lt1"/>
          </a:fillRef>
          <a:effectRef idx="0">
            <a:schemeClr val="accent6"/>
          </a:effectRef>
          <a:fontRef idx="minor">
            <a:schemeClr val="dk1"/>
          </a:fontRef>
        </dgm:style>
      </dgm:prSet>
      <dgm:spPr>
        <a:ln/>
      </dgm:spPr>
      <dgm:t>
        <a:bodyPr/>
        <a:lstStyle/>
        <a:p>
          <a:r>
            <a:rPr lang="en-US" dirty="0"/>
            <a:t>Rollback Prod</a:t>
          </a:r>
        </a:p>
      </dgm:t>
    </dgm:pt>
    <dgm:pt modelId="{B5355FBF-AC8B-4717-A5DB-46C33C5D5781}" type="parTrans" cxnId="{58908305-A183-47CB-97DB-49E9554A0735}">
      <dgm:prSet/>
      <dgm:spPr/>
      <dgm:t>
        <a:bodyPr/>
        <a:lstStyle/>
        <a:p>
          <a:endParaRPr lang="en-US"/>
        </a:p>
      </dgm:t>
    </dgm:pt>
    <dgm:pt modelId="{FACDCF49-4C10-4DC3-ACE2-258E0C9877D7}" type="sibTrans" cxnId="{58908305-A183-47CB-97DB-49E9554A0735}">
      <dgm:prSet/>
      <dgm:spPr/>
      <dgm:t>
        <a:bodyPr/>
        <a:lstStyle/>
        <a:p>
          <a:endParaRPr lang="en-US"/>
        </a:p>
      </dgm:t>
    </dgm:pt>
    <dgm:pt modelId="{47F7FD02-9298-4C71-B082-97A057299E97}">
      <dgm:prSet phldrT="[Text]">
        <dgm:style>
          <a:lnRef idx="2">
            <a:schemeClr val="accent6"/>
          </a:lnRef>
          <a:fillRef idx="1">
            <a:schemeClr val="lt1"/>
          </a:fillRef>
          <a:effectRef idx="0">
            <a:schemeClr val="accent6"/>
          </a:effectRef>
          <a:fontRef idx="minor">
            <a:schemeClr val="dk1"/>
          </a:fontRef>
        </dgm:style>
      </dgm:prSet>
      <dgm:spPr>
        <a:ln/>
      </dgm:spPr>
      <dgm:t>
        <a:bodyPr/>
        <a:lstStyle/>
        <a:p>
          <a:r>
            <a:rPr lang="en-US" dirty="0"/>
            <a:t>Rollback Pre-prod</a:t>
          </a:r>
        </a:p>
      </dgm:t>
    </dgm:pt>
    <dgm:pt modelId="{45E174DB-1712-4DD2-B389-43528062B6C5}" type="parTrans" cxnId="{4AEE0126-9883-42C2-872D-2AE48B90C5A0}">
      <dgm:prSet/>
      <dgm:spPr/>
      <dgm:t>
        <a:bodyPr/>
        <a:lstStyle/>
        <a:p>
          <a:endParaRPr lang="en-US"/>
        </a:p>
      </dgm:t>
    </dgm:pt>
    <dgm:pt modelId="{C80F8B59-2F1B-460D-B342-1F2BCA9E7080}" type="sibTrans" cxnId="{4AEE0126-9883-42C2-872D-2AE48B90C5A0}">
      <dgm:prSet/>
      <dgm:spPr/>
      <dgm:t>
        <a:bodyPr/>
        <a:lstStyle/>
        <a:p>
          <a:endParaRPr lang="en-US"/>
        </a:p>
      </dgm:t>
    </dgm:pt>
    <dgm:pt modelId="{5DF1B42F-20D7-494E-8CAA-E496995187EC}" type="pres">
      <dgm:prSet presAssocID="{6D9A7C97-E6A0-445C-851A-E80D9675F530}" presName="Name0" presStyleCnt="0">
        <dgm:presLayoutVars>
          <dgm:dir/>
          <dgm:resizeHandles val="exact"/>
        </dgm:presLayoutVars>
      </dgm:prSet>
      <dgm:spPr/>
    </dgm:pt>
    <dgm:pt modelId="{A3726044-9C87-4C51-B392-9FFCCEA28CAB}" type="pres">
      <dgm:prSet presAssocID="{986628F1-A0A4-4541-BE69-ECF6995F9FB7}" presName="composite" presStyleCnt="0"/>
      <dgm:spPr/>
    </dgm:pt>
    <dgm:pt modelId="{72172568-FDC9-45A9-8FFA-C1B86CAE30EB}" type="pres">
      <dgm:prSet presAssocID="{986628F1-A0A4-4541-BE69-ECF6995F9FB7}" presName="bgChev" presStyleLbl="node1" presStyleIdx="0" presStyleCnt="7"/>
      <dgm:spPr/>
    </dgm:pt>
    <dgm:pt modelId="{25791BE6-AFB0-4C66-9A98-0BB419576BCB}" type="pres">
      <dgm:prSet presAssocID="{986628F1-A0A4-4541-BE69-ECF6995F9FB7}" presName="txNode" presStyleLbl="fgAcc1" presStyleIdx="0" presStyleCnt="7">
        <dgm:presLayoutVars>
          <dgm:bulletEnabled val="1"/>
        </dgm:presLayoutVars>
      </dgm:prSet>
      <dgm:spPr/>
    </dgm:pt>
    <dgm:pt modelId="{087BE8AB-6E70-4D98-A8E9-2C6D068CD0BC}" type="pres">
      <dgm:prSet presAssocID="{F91E9F23-3F5B-4724-9BAB-56C6C6EE3AF7}" presName="compositeSpace" presStyleCnt="0"/>
      <dgm:spPr/>
    </dgm:pt>
    <dgm:pt modelId="{BC863483-2806-482C-901B-22776A22DFE3}" type="pres">
      <dgm:prSet presAssocID="{24DB8D10-887E-4C21-9B1D-529AC6061F72}" presName="composite" presStyleCnt="0"/>
      <dgm:spPr/>
    </dgm:pt>
    <dgm:pt modelId="{2EBDF670-6E07-4EB0-996F-FC829E569FF7}" type="pres">
      <dgm:prSet presAssocID="{24DB8D10-887E-4C21-9B1D-529AC6061F72}" presName="bgChev" presStyleLbl="node1" presStyleIdx="1" presStyleCnt="7"/>
      <dgm:spPr/>
    </dgm:pt>
    <dgm:pt modelId="{652D95A5-313B-4477-BE57-6987AEAAD572}" type="pres">
      <dgm:prSet presAssocID="{24DB8D10-887E-4C21-9B1D-529AC6061F72}" presName="txNode" presStyleLbl="fgAcc1" presStyleIdx="1" presStyleCnt="7">
        <dgm:presLayoutVars>
          <dgm:bulletEnabled val="1"/>
        </dgm:presLayoutVars>
      </dgm:prSet>
      <dgm:spPr/>
    </dgm:pt>
    <dgm:pt modelId="{33CA9B47-E523-442D-9530-FDE96E08480E}" type="pres">
      <dgm:prSet presAssocID="{26735EB0-2430-49E4-9C05-4A273D2502EA}" presName="compositeSpace" presStyleCnt="0"/>
      <dgm:spPr/>
    </dgm:pt>
    <dgm:pt modelId="{C7123C4D-5D87-425B-9822-F32BADF70DAA}" type="pres">
      <dgm:prSet presAssocID="{C20AEE30-B3C1-4119-BE80-9FC2D1F43848}" presName="composite" presStyleCnt="0"/>
      <dgm:spPr/>
    </dgm:pt>
    <dgm:pt modelId="{4CAA6765-D8B8-4A77-AC46-11A5D097E5D8}" type="pres">
      <dgm:prSet presAssocID="{C20AEE30-B3C1-4119-BE80-9FC2D1F43848}" presName="bgChev" presStyleLbl="node1" presStyleIdx="2" presStyleCnt="7">
        <dgm:style>
          <a:lnRef idx="0">
            <a:scrgbClr r="0" g="0" b="0"/>
          </a:lnRef>
          <a:fillRef idx="0">
            <a:scrgbClr r="0" g="0" b="0"/>
          </a:fillRef>
          <a:effectRef idx="0">
            <a:scrgbClr r="0" g="0" b="0"/>
          </a:effectRef>
          <a:fontRef idx="minor">
            <a:schemeClr val="lt1"/>
          </a:fontRef>
        </dgm:style>
      </dgm:prSet>
      <dgm:spPr>
        <a:solidFill>
          <a:schemeClr val="accent4"/>
        </a:solidFill>
        <a:ln>
          <a:noFill/>
        </a:ln>
      </dgm:spPr>
    </dgm:pt>
    <dgm:pt modelId="{166280E7-B182-46E5-A062-CB2D1527FD44}" type="pres">
      <dgm:prSet presAssocID="{C20AEE30-B3C1-4119-BE80-9FC2D1F43848}" presName="txNode" presStyleLbl="fgAcc1" presStyleIdx="2" presStyleCnt="7">
        <dgm:presLayoutVars>
          <dgm:bulletEnabled val="1"/>
        </dgm:presLayoutVars>
      </dgm:prSet>
      <dgm:spPr/>
    </dgm:pt>
    <dgm:pt modelId="{9F76A987-D2BD-4BAA-B9B6-B1F86A230072}" type="pres">
      <dgm:prSet presAssocID="{12EADAF0-0302-42AC-8CB9-CE7B97D6F234}" presName="compositeSpace" presStyleCnt="0"/>
      <dgm:spPr/>
    </dgm:pt>
    <dgm:pt modelId="{E49F11CD-EAD5-4209-9306-26437ED5E42E}" type="pres">
      <dgm:prSet presAssocID="{87FD95FF-BF90-4EF0-9BF8-9E783763C7EC}" presName="composite" presStyleCnt="0"/>
      <dgm:spPr/>
    </dgm:pt>
    <dgm:pt modelId="{125A773B-1248-4154-AC2F-346A5815BF7D}" type="pres">
      <dgm:prSet presAssocID="{87FD95FF-BF90-4EF0-9BF8-9E783763C7EC}" presName="bgChev" presStyleLbl="node1" presStyleIdx="3" presStyleCnt="7"/>
      <dgm:spPr/>
    </dgm:pt>
    <dgm:pt modelId="{DB564C7B-8386-4741-99DE-52D44B69C28E}" type="pres">
      <dgm:prSet presAssocID="{87FD95FF-BF90-4EF0-9BF8-9E783763C7EC}" presName="txNode" presStyleLbl="fgAcc1" presStyleIdx="3" presStyleCnt="7">
        <dgm:presLayoutVars>
          <dgm:bulletEnabled val="1"/>
        </dgm:presLayoutVars>
      </dgm:prSet>
      <dgm:spPr/>
    </dgm:pt>
    <dgm:pt modelId="{94E712D5-055F-4CAA-A1FE-AF999E36F712}" type="pres">
      <dgm:prSet presAssocID="{27DFA715-5A8E-444E-9A72-1320C149ABEB}" presName="compositeSpace" presStyleCnt="0"/>
      <dgm:spPr/>
    </dgm:pt>
    <dgm:pt modelId="{8BF05A8D-4C6C-4EBA-B754-FBF30705C443}" type="pres">
      <dgm:prSet presAssocID="{F0EC1B81-003B-48C9-B209-2CAA9C25ADC4}" presName="composite" presStyleCnt="0"/>
      <dgm:spPr/>
    </dgm:pt>
    <dgm:pt modelId="{FCF187A6-D896-419A-AEBA-7578936FBEAC}" type="pres">
      <dgm:prSet presAssocID="{F0EC1B81-003B-48C9-B209-2CAA9C25ADC4}" presName="bgChev" presStyleLbl="node1" presStyleIdx="4" presStyleCnt="7">
        <dgm:style>
          <a:lnRef idx="0">
            <a:scrgbClr r="0" g="0" b="0"/>
          </a:lnRef>
          <a:fillRef idx="0">
            <a:scrgbClr r="0" g="0" b="0"/>
          </a:fillRef>
          <a:effectRef idx="0">
            <a:scrgbClr r="0" g="0" b="0"/>
          </a:effectRef>
          <a:fontRef idx="minor">
            <a:schemeClr val="lt1"/>
          </a:fontRef>
        </dgm:style>
      </dgm:prSet>
      <dgm:spPr>
        <a:solidFill>
          <a:schemeClr val="accent6"/>
        </a:solidFill>
        <a:ln>
          <a:noFill/>
        </a:ln>
      </dgm:spPr>
    </dgm:pt>
    <dgm:pt modelId="{BC01B9B9-38BD-44B7-BAD5-A5EFB619FAB2}" type="pres">
      <dgm:prSet presAssocID="{F0EC1B81-003B-48C9-B209-2CAA9C25ADC4}" presName="txNode" presStyleLbl="fgAcc1" presStyleIdx="4" presStyleCnt="7">
        <dgm:presLayoutVars>
          <dgm:bulletEnabled val="1"/>
        </dgm:presLayoutVars>
      </dgm:prSet>
      <dgm:spPr/>
    </dgm:pt>
    <dgm:pt modelId="{374D7D9E-1CD2-4394-A23D-D7C3E98087E8}" type="pres">
      <dgm:prSet presAssocID="{33D6C115-E5E6-4F5F-A737-3079563DBCD3}" presName="compositeSpace" presStyleCnt="0"/>
      <dgm:spPr/>
    </dgm:pt>
    <dgm:pt modelId="{C4702F0F-A8D6-4837-8A02-B7129018F17A}" type="pres">
      <dgm:prSet presAssocID="{7DCF0FFB-17CF-4D96-A600-2490EFB55BE4}" presName="composite" presStyleCnt="0"/>
      <dgm:spPr/>
    </dgm:pt>
    <dgm:pt modelId="{0BA36912-FFD6-4F9A-8936-DACDB8F0BD7F}" type="pres">
      <dgm:prSet presAssocID="{7DCF0FFB-17CF-4D96-A600-2490EFB55BE4}" presName="bgChev" presStyleLbl="node1" presStyleIdx="5" presStyleCnt="7">
        <dgm:style>
          <a:lnRef idx="0">
            <a:scrgbClr r="0" g="0" b="0"/>
          </a:lnRef>
          <a:fillRef idx="0">
            <a:scrgbClr r="0" g="0" b="0"/>
          </a:fillRef>
          <a:effectRef idx="0">
            <a:scrgbClr r="0" g="0" b="0"/>
          </a:effectRef>
          <a:fontRef idx="minor">
            <a:schemeClr val="lt1"/>
          </a:fontRef>
        </dgm:style>
      </dgm:prSet>
      <dgm:spPr>
        <a:solidFill>
          <a:schemeClr val="accent6"/>
        </a:solidFill>
        <a:ln>
          <a:noFill/>
        </a:ln>
      </dgm:spPr>
    </dgm:pt>
    <dgm:pt modelId="{E0DB689D-079C-4D10-A010-00B162C016CF}" type="pres">
      <dgm:prSet presAssocID="{7DCF0FFB-17CF-4D96-A600-2490EFB55BE4}" presName="txNode" presStyleLbl="fgAcc1" presStyleIdx="5" presStyleCnt="7">
        <dgm:presLayoutVars>
          <dgm:bulletEnabled val="1"/>
        </dgm:presLayoutVars>
      </dgm:prSet>
      <dgm:spPr/>
    </dgm:pt>
    <dgm:pt modelId="{8A40B6D6-40B0-4B0A-AB7D-CC6670FA3983}" type="pres">
      <dgm:prSet presAssocID="{FACDCF49-4C10-4DC3-ACE2-258E0C9877D7}" presName="compositeSpace" presStyleCnt="0"/>
      <dgm:spPr/>
    </dgm:pt>
    <dgm:pt modelId="{EEFE7A94-5E03-4F95-9016-9E9074EBA654}" type="pres">
      <dgm:prSet presAssocID="{47F7FD02-9298-4C71-B082-97A057299E97}" presName="composite" presStyleCnt="0"/>
      <dgm:spPr/>
    </dgm:pt>
    <dgm:pt modelId="{88CAC2C8-CCBF-4B1A-96F5-AABDF139005B}" type="pres">
      <dgm:prSet presAssocID="{47F7FD02-9298-4C71-B082-97A057299E97}" presName="bgChev" presStyleLbl="node1" presStyleIdx="6" presStyleCnt="7">
        <dgm:style>
          <a:lnRef idx="0">
            <a:scrgbClr r="0" g="0" b="0"/>
          </a:lnRef>
          <a:fillRef idx="0">
            <a:scrgbClr r="0" g="0" b="0"/>
          </a:fillRef>
          <a:effectRef idx="0">
            <a:scrgbClr r="0" g="0" b="0"/>
          </a:effectRef>
          <a:fontRef idx="minor">
            <a:schemeClr val="lt1"/>
          </a:fontRef>
        </dgm:style>
      </dgm:prSet>
      <dgm:spPr>
        <a:solidFill>
          <a:schemeClr val="accent6"/>
        </a:solidFill>
        <a:ln>
          <a:noFill/>
        </a:ln>
      </dgm:spPr>
    </dgm:pt>
    <dgm:pt modelId="{E3E2607C-7345-483E-A769-731B4634A87D}" type="pres">
      <dgm:prSet presAssocID="{47F7FD02-9298-4C71-B082-97A057299E97}" presName="txNode" presStyleLbl="fgAcc1" presStyleIdx="6" presStyleCnt="7">
        <dgm:presLayoutVars>
          <dgm:bulletEnabled val="1"/>
        </dgm:presLayoutVars>
      </dgm:prSet>
      <dgm:spPr/>
    </dgm:pt>
  </dgm:ptLst>
  <dgm:cxnLst>
    <dgm:cxn modelId="{5BF61303-F435-49C1-A6E5-FCC280FCC979}" srcId="{6D9A7C97-E6A0-445C-851A-E80D9675F530}" destId="{F0EC1B81-003B-48C9-B209-2CAA9C25ADC4}" srcOrd="4" destOrd="0" parTransId="{A8FC3496-24D7-48E4-B140-62DB4560EFB1}" sibTransId="{33D6C115-E5E6-4F5F-A737-3079563DBCD3}"/>
    <dgm:cxn modelId="{58908305-A183-47CB-97DB-49E9554A0735}" srcId="{6D9A7C97-E6A0-445C-851A-E80D9675F530}" destId="{7DCF0FFB-17CF-4D96-A600-2490EFB55BE4}" srcOrd="5" destOrd="0" parTransId="{B5355FBF-AC8B-4717-A5DB-46C33C5D5781}" sibTransId="{FACDCF49-4C10-4DC3-ACE2-258E0C9877D7}"/>
    <dgm:cxn modelId="{4D069E12-E614-41F4-A59B-ADFD9DD93B6C}" type="presOf" srcId="{F0EC1B81-003B-48C9-B209-2CAA9C25ADC4}" destId="{BC01B9B9-38BD-44B7-BAD5-A5EFB619FAB2}" srcOrd="0" destOrd="0" presId="urn:microsoft.com/office/officeart/2005/8/layout/chevronAccent+Icon"/>
    <dgm:cxn modelId="{071F0C1D-D882-49FD-89BC-666BCA9E4791}" srcId="{6D9A7C97-E6A0-445C-851A-E80D9675F530}" destId="{24DB8D10-887E-4C21-9B1D-529AC6061F72}" srcOrd="1" destOrd="0" parTransId="{0EC15FFA-3C03-4772-BEDC-FF9BF933A6F3}" sibTransId="{26735EB0-2430-49E4-9C05-4A273D2502EA}"/>
    <dgm:cxn modelId="{4AEE0126-9883-42C2-872D-2AE48B90C5A0}" srcId="{6D9A7C97-E6A0-445C-851A-E80D9675F530}" destId="{47F7FD02-9298-4C71-B082-97A057299E97}" srcOrd="6" destOrd="0" parTransId="{45E174DB-1712-4DD2-B389-43528062B6C5}" sibTransId="{C80F8B59-2F1B-460D-B342-1F2BCA9E7080}"/>
    <dgm:cxn modelId="{39132834-97F9-42AB-B5A9-2AD25ED73E5D}" type="presOf" srcId="{986628F1-A0A4-4541-BE69-ECF6995F9FB7}" destId="{25791BE6-AFB0-4C66-9A98-0BB419576BCB}" srcOrd="0" destOrd="0" presId="urn:microsoft.com/office/officeart/2005/8/layout/chevronAccent+Icon"/>
    <dgm:cxn modelId="{82ED9247-1A31-40E7-9F91-5258C19B7434}" type="presOf" srcId="{24DB8D10-887E-4C21-9B1D-529AC6061F72}" destId="{652D95A5-313B-4477-BE57-6987AEAAD572}" srcOrd="0" destOrd="0" presId="urn:microsoft.com/office/officeart/2005/8/layout/chevronAccent+Icon"/>
    <dgm:cxn modelId="{6CB88B80-691B-451D-97FA-2F7A10AD6F59}" type="presOf" srcId="{7DCF0FFB-17CF-4D96-A600-2490EFB55BE4}" destId="{E0DB689D-079C-4D10-A010-00B162C016CF}" srcOrd="0" destOrd="0" presId="urn:microsoft.com/office/officeart/2005/8/layout/chevronAccent+Icon"/>
    <dgm:cxn modelId="{19F9D297-665E-4EE6-89AE-8E022F1EDB98}" type="presOf" srcId="{C20AEE30-B3C1-4119-BE80-9FC2D1F43848}" destId="{166280E7-B182-46E5-A062-CB2D1527FD44}" srcOrd="0" destOrd="0" presId="urn:microsoft.com/office/officeart/2005/8/layout/chevronAccent+Icon"/>
    <dgm:cxn modelId="{92B701A7-4DF0-4B34-B654-835989C81E36}" type="presOf" srcId="{87FD95FF-BF90-4EF0-9BF8-9E783763C7EC}" destId="{DB564C7B-8386-4741-99DE-52D44B69C28E}" srcOrd="0" destOrd="0" presId="urn:microsoft.com/office/officeart/2005/8/layout/chevronAccent+Icon"/>
    <dgm:cxn modelId="{30BE8FB8-F383-49E8-8DD0-11D7C0841AFA}" type="presOf" srcId="{47F7FD02-9298-4C71-B082-97A057299E97}" destId="{E3E2607C-7345-483E-A769-731B4634A87D}" srcOrd="0" destOrd="0" presId="urn:microsoft.com/office/officeart/2005/8/layout/chevronAccent+Icon"/>
    <dgm:cxn modelId="{D8303DB9-F3A7-45BB-92C7-FA6175042D83}" srcId="{6D9A7C97-E6A0-445C-851A-E80D9675F530}" destId="{87FD95FF-BF90-4EF0-9BF8-9E783763C7EC}" srcOrd="3" destOrd="0" parTransId="{D56686CE-443C-452C-8476-2BA89ED75BE6}" sibTransId="{27DFA715-5A8E-444E-9A72-1320C149ABEB}"/>
    <dgm:cxn modelId="{2194A9BB-1B0B-4DC2-8B10-EE64CE399BCE}" type="presOf" srcId="{6D9A7C97-E6A0-445C-851A-E80D9675F530}" destId="{5DF1B42F-20D7-494E-8CAA-E496995187EC}" srcOrd="0" destOrd="0" presId="urn:microsoft.com/office/officeart/2005/8/layout/chevronAccent+Icon"/>
    <dgm:cxn modelId="{D53387BE-472A-4F33-A1C2-236D8FF9BEA5}" srcId="{6D9A7C97-E6A0-445C-851A-E80D9675F530}" destId="{986628F1-A0A4-4541-BE69-ECF6995F9FB7}" srcOrd="0" destOrd="0" parTransId="{EA741F46-A5C3-4E70-8FBA-C091CB4D2EE7}" sibTransId="{F91E9F23-3F5B-4724-9BAB-56C6C6EE3AF7}"/>
    <dgm:cxn modelId="{472326E2-D78E-4D9B-9479-B56EA0A63FEF}" srcId="{6D9A7C97-E6A0-445C-851A-E80D9675F530}" destId="{C20AEE30-B3C1-4119-BE80-9FC2D1F43848}" srcOrd="2" destOrd="0" parTransId="{7D66AD12-7018-4DCE-8C51-8B5B37485E0F}" sibTransId="{12EADAF0-0302-42AC-8CB9-CE7B97D6F234}"/>
    <dgm:cxn modelId="{7AE9813D-79C7-4972-9A10-6BDC27B3B885}" type="presParOf" srcId="{5DF1B42F-20D7-494E-8CAA-E496995187EC}" destId="{A3726044-9C87-4C51-B392-9FFCCEA28CAB}" srcOrd="0" destOrd="0" presId="urn:microsoft.com/office/officeart/2005/8/layout/chevronAccent+Icon"/>
    <dgm:cxn modelId="{89982B75-68BD-4830-B4B0-963664F4D2D6}" type="presParOf" srcId="{A3726044-9C87-4C51-B392-9FFCCEA28CAB}" destId="{72172568-FDC9-45A9-8FFA-C1B86CAE30EB}" srcOrd="0" destOrd="0" presId="urn:microsoft.com/office/officeart/2005/8/layout/chevronAccent+Icon"/>
    <dgm:cxn modelId="{96D3F403-95B4-4D05-93FF-F21D002272AA}" type="presParOf" srcId="{A3726044-9C87-4C51-B392-9FFCCEA28CAB}" destId="{25791BE6-AFB0-4C66-9A98-0BB419576BCB}" srcOrd="1" destOrd="0" presId="urn:microsoft.com/office/officeart/2005/8/layout/chevronAccent+Icon"/>
    <dgm:cxn modelId="{794FB8E6-FB44-4414-B0F9-9E89D0CE29C5}" type="presParOf" srcId="{5DF1B42F-20D7-494E-8CAA-E496995187EC}" destId="{087BE8AB-6E70-4D98-A8E9-2C6D068CD0BC}" srcOrd="1" destOrd="0" presId="urn:microsoft.com/office/officeart/2005/8/layout/chevronAccent+Icon"/>
    <dgm:cxn modelId="{0FB35C41-9FA9-418F-A0DA-E2D0987AD197}" type="presParOf" srcId="{5DF1B42F-20D7-494E-8CAA-E496995187EC}" destId="{BC863483-2806-482C-901B-22776A22DFE3}" srcOrd="2" destOrd="0" presId="urn:microsoft.com/office/officeart/2005/8/layout/chevronAccent+Icon"/>
    <dgm:cxn modelId="{D65381F4-C5BC-4A94-97B7-BDA3E080D2A6}" type="presParOf" srcId="{BC863483-2806-482C-901B-22776A22DFE3}" destId="{2EBDF670-6E07-4EB0-996F-FC829E569FF7}" srcOrd="0" destOrd="0" presId="urn:microsoft.com/office/officeart/2005/8/layout/chevronAccent+Icon"/>
    <dgm:cxn modelId="{3841F63F-3075-4658-B352-8820F29F2371}" type="presParOf" srcId="{BC863483-2806-482C-901B-22776A22DFE3}" destId="{652D95A5-313B-4477-BE57-6987AEAAD572}" srcOrd="1" destOrd="0" presId="urn:microsoft.com/office/officeart/2005/8/layout/chevronAccent+Icon"/>
    <dgm:cxn modelId="{EDA2C79E-1499-43DF-85F1-CF481F640F30}" type="presParOf" srcId="{5DF1B42F-20D7-494E-8CAA-E496995187EC}" destId="{33CA9B47-E523-442D-9530-FDE96E08480E}" srcOrd="3" destOrd="0" presId="urn:microsoft.com/office/officeart/2005/8/layout/chevronAccent+Icon"/>
    <dgm:cxn modelId="{C359DA34-09C2-4DE4-9853-A5D5A4A29DEA}" type="presParOf" srcId="{5DF1B42F-20D7-494E-8CAA-E496995187EC}" destId="{C7123C4D-5D87-425B-9822-F32BADF70DAA}" srcOrd="4" destOrd="0" presId="urn:microsoft.com/office/officeart/2005/8/layout/chevronAccent+Icon"/>
    <dgm:cxn modelId="{6146009B-66A2-4663-A285-B8F4DD0EA2FD}" type="presParOf" srcId="{C7123C4D-5D87-425B-9822-F32BADF70DAA}" destId="{4CAA6765-D8B8-4A77-AC46-11A5D097E5D8}" srcOrd="0" destOrd="0" presId="urn:microsoft.com/office/officeart/2005/8/layout/chevronAccent+Icon"/>
    <dgm:cxn modelId="{DE028B84-5172-4CAA-950F-57540E8BE1F2}" type="presParOf" srcId="{C7123C4D-5D87-425B-9822-F32BADF70DAA}" destId="{166280E7-B182-46E5-A062-CB2D1527FD44}" srcOrd="1" destOrd="0" presId="urn:microsoft.com/office/officeart/2005/8/layout/chevronAccent+Icon"/>
    <dgm:cxn modelId="{F8AE56DE-E785-486F-AC46-B37A12993FBF}" type="presParOf" srcId="{5DF1B42F-20D7-494E-8CAA-E496995187EC}" destId="{9F76A987-D2BD-4BAA-B9B6-B1F86A230072}" srcOrd="5" destOrd="0" presId="urn:microsoft.com/office/officeart/2005/8/layout/chevronAccent+Icon"/>
    <dgm:cxn modelId="{0E45E676-A7CD-4F2A-9612-C33F4A70DB17}" type="presParOf" srcId="{5DF1B42F-20D7-494E-8CAA-E496995187EC}" destId="{E49F11CD-EAD5-4209-9306-26437ED5E42E}" srcOrd="6" destOrd="0" presId="urn:microsoft.com/office/officeart/2005/8/layout/chevronAccent+Icon"/>
    <dgm:cxn modelId="{CE2F7302-8BD3-4B50-840A-4ECC8F4BDFCB}" type="presParOf" srcId="{E49F11CD-EAD5-4209-9306-26437ED5E42E}" destId="{125A773B-1248-4154-AC2F-346A5815BF7D}" srcOrd="0" destOrd="0" presId="urn:microsoft.com/office/officeart/2005/8/layout/chevronAccent+Icon"/>
    <dgm:cxn modelId="{449CC1B5-1983-4341-9214-DB2BE891E806}" type="presParOf" srcId="{E49F11CD-EAD5-4209-9306-26437ED5E42E}" destId="{DB564C7B-8386-4741-99DE-52D44B69C28E}" srcOrd="1" destOrd="0" presId="urn:microsoft.com/office/officeart/2005/8/layout/chevronAccent+Icon"/>
    <dgm:cxn modelId="{485B43E5-CAC1-4429-B72E-7A2598ED4037}" type="presParOf" srcId="{5DF1B42F-20D7-494E-8CAA-E496995187EC}" destId="{94E712D5-055F-4CAA-A1FE-AF999E36F712}" srcOrd="7" destOrd="0" presId="urn:microsoft.com/office/officeart/2005/8/layout/chevronAccent+Icon"/>
    <dgm:cxn modelId="{5E8722FB-E7DE-4C1B-B47E-6210A95B201D}" type="presParOf" srcId="{5DF1B42F-20D7-494E-8CAA-E496995187EC}" destId="{8BF05A8D-4C6C-4EBA-B754-FBF30705C443}" srcOrd="8" destOrd="0" presId="urn:microsoft.com/office/officeart/2005/8/layout/chevronAccent+Icon"/>
    <dgm:cxn modelId="{9270179E-E9F0-44EF-8C31-64971627E35E}" type="presParOf" srcId="{8BF05A8D-4C6C-4EBA-B754-FBF30705C443}" destId="{FCF187A6-D896-419A-AEBA-7578936FBEAC}" srcOrd="0" destOrd="0" presId="urn:microsoft.com/office/officeart/2005/8/layout/chevronAccent+Icon"/>
    <dgm:cxn modelId="{65ADB31F-BF37-44C8-B268-62F1F33A0378}" type="presParOf" srcId="{8BF05A8D-4C6C-4EBA-B754-FBF30705C443}" destId="{BC01B9B9-38BD-44B7-BAD5-A5EFB619FAB2}" srcOrd="1" destOrd="0" presId="urn:microsoft.com/office/officeart/2005/8/layout/chevronAccent+Icon"/>
    <dgm:cxn modelId="{33438758-4C6D-4583-A348-85F86F2E6B07}" type="presParOf" srcId="{5DF1B42F-20D7-494E-8CAA-E496995187EC}" destId="{374D7D9E-1CD2-4394-A23D-D7C3E98087E8}" srcOrd="9" destOrd="0" presId="urn:microsoft.com/office/officeart/2005/8/layout/chevronAccent+Icon"/>
    <dgm:cxn modelId="{D2A06075-A0AB-451C-9A5B-84BE6322903B}" type="presParOf" srcId="{5DF1B42F-20D7-494E-8CAA-E496995187EC}" destId="{C4702F0F-A8D6-4837-8A02-B7129018F17A}" srcOrd="10" destOrd="0" presId="urn:microsoft.com/office/officeart/2005/8/layout/chevronAccent+Icon"/>
    <dgm:cxn modelId="{15A9C049-BB3D-4923-B661-F0E0A357815C}" type="presParOf" srcId="{C4702F0F-A8D6-4837-8A02-B7129018F17A}" destId="{0BA36912-FFD6-4F9A-8936-DACDB8F0BD7F}" srcOrd="0" destOrd="0" presId="urn:microsoft.com/office/officeart/2005/8/layout/chevronAccent+Icon"/>
    <dgm:cxn modelId="{1D558868-B071-4CB2-ADB8-FB897436C7A9}" type="presParOf" srcId="{C4702F0F-A8D6-4837-8A02-B7129018F17A}" destId="{E0DB689D-079C-4D10-A010-00B162C016CF}" srcOrd="1" destOrd="0" presId="urn:microsoft.com/office/officeart/2005/8/layout/chevronAccent+Icon"/>
    <dgm:cxn modelId="{25505FBA-0434-4C48-83B2-D19F815D18F7}" type="presParOf" srcId="{5DF1B42F-20D7-494E-8CAA-E496995187EC}" destId="{8A40B6D6-40B0-4B0A-AB7D-CC6670FA3983}" srcOrd="11" destOrd="0" presId="urn:microsoft.com/office/officeart/2005/8/layout/chevronAccent+Icon"/>
    <dgm:cxn modelId="{6CFA6AF1-CA24-414F-BE9B-345EC9865B56}" type="presParOf" srcId="{5DF1B42F-20D7-494E-8CAA-E496995187EC}" destId="{EEFE7A94-5E03-4F95-9016-9E9074EBA654}" srcOrd="12" destOrd="0" presId="urn:microsoft.com/office/officeart/2005/8/layout/chevronAccent+Icon"/>
    <dgm:cxn modelId="{1EE44DA0-7583-4557-84B7-65C7576638CC}" type="presParOf" srcId="{EEFE7A94-5E03-4F95-9016-9E9074EBA654}" destId="{88CAC2C8-CCBF-4B1A-96F5-AABDF139005B}" srcOrd="0" destOrd="0" presId="urn:microsoft.com/office/officeart/2005/8/layout/chevronAccent+Icon"/>
    <dgm:cxn modelId="{50DED32C-7453-45C8-9800-502DDCB19435}" type="presParOf" srcId="{EEFE7A94-5E03-4F95-9016-9E9074EBA654}" destId="{E3E2607C-7345-483E-A769-731B4634A87D}"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A0ECBE-7E9C-5D4B-978F-254B2C418F28}">
      <dsp:nvSpPr>
        <dsp:cNvPr id="0" name=""/>
        <dsp:cNvSpPr/>
      </dsp:nvSpPr>
      <dsp:spPr>
        <a:xfrm>
          <a:off x="2438" y="598064"/>
          <a:ext cx="2446651" cy="978660"/>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85344" rIns="42672" bIns="85344" numCol="1" spcCol="1270" anchor="ctr" anchorCtr="0">
          <a:noAutofit/>
        </a:bodyPr>
        <a:lstStyle/>
        <a:p>
          <a:pPr marL="0" lvl="0" indent="0" algn="ctr" defTabSz="1422400">
            <a:lnSpc>
              <a:spcPct val="90000"/>
            </a:lnSpc>
            <a:spcBef>
              <a:spcPct val="0"/>
            </a:spcBef>
            <a:spcAft>
              <a:spcPct val="35000"/>
            </a:spcAft>
            <a:buNone/>
          </a:pPr>
          <a:r>
            <a:rPr lang="en-GB" sz="3200" kern="1200" dirty="0"/>
            <a:t>Source code</a:t>
          </a:r>
        </a:p>
      </dsp:txBody>
      <dsp:txXfrm>
        <a:off x="2438" y="598064"/>
        <a:ext cx="2201986" cy="978660"/>
      </dsp:txXfrm>
    </dsp:sp>
    <dsp:sp modelId="{8FB39BA8-97B2-9947-B441-43AB4132C9E3}">
      <dsp:nvSpPr>
        <dsp:cNvPr id="0" name=""/>
        <dsp:cNvSpPr/>
      </dsp:nvSpPr>
      <dsp:spPr>
        <a:xfrm>
          <a:off x="1959759" y="598064"/>
          <a:ext cx="2446651" cy="978660"/>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85344" rIns="42672" bIns="85344" numCol="1" spcCol="1270" anchor="ctr" anchorCtr="0">
          <a:noAutofit/>
        </a:bodyPr>
        <a:lstStyle/>
        <a:p>
          <a:pPr marL="0" lvl="0" indent="0" algn="ctr" defTabSz="1422400">
            <a:lnSpc>
              <a:spcPct val="90000"/>
            </a:lnSpc>
            <a:spcBef>
              <a:spcPct val="0"/>
            </a:spcBef>
            <a:spcAft>
              <a:spcPct val="35000"/>
            </a:spcAft>
            <a:buNone/>
          </a:pPr>
          <a:r>
            <a:rPr lang="en-GB" sz="3200" kern="1200" dirty="0"/>
            <a:t>Task 1</a:t>
          </a:r>
        </a:p>
      </dsp:txBody>
      <dsp:txXfrm>
        <a:off x="2449089" y="598064"/>
        <a:ext cx="1467991" cy="978660"/>
      </dsp:txXfrm>
    </dsp:sp>
    <dsp:sp modelId="{11451C74-10C0-6D40-AADB-29DF38644B9D}">
      <dsp:nvSpPr>
        <dsp:cNvPr id="0" name=""/>
        <dsp:cNvSpPr/>
      </dsp:nvSpPr>
      <dsp:spPr>
        <a:xfrm>
          <a:off x="3917080" y="598064"/>
          <a:ext cx="2446651" cy="978660"/>
        </a:xfrm>
        <a:prstGeom prst="chevr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85344" rIns="42672" bIns="85344" numCol="1" spcCol="1270" anchor="ctr" anchorCtr="0">
          <a:noAutofit/>
        </a:bodyPr>
        <a:lstStyle/>
        <a:p>
          <a:pPr marL="0" lvl="0" indent="0" algn="ctr" defTabSz="1422400">
            <a:lnSpc>
              <a:spcPct val="90000"/>
            </a:lnSpc>
            <a:spcBef>
              <a:spcPct val="0"/>
            </a:spcBef>
            <a:spcAft>
              <a:spcPct val="35000"/>
            </a:spcAft>
            <a:buNone/>
          </a:pPr>
          <a:r>
            <a:rPr lang="en-GB" sz="3200" kern="1200"/>
            <a:t>Task 2</a:t>
          </a:r>
        </a:p>
      </dsp:txBody>
      <dsp:txXfrm>
        <a:off x="4406410" y="598064"/>
        <a:ext cx="1467991" cy="978660"/>
      </dsp:txXfrm>
    </dsp:sp>
    <dsp:sp modelId="{7B33E156-AC3B-C346-A7DB-346CA9EF68FE}">
      <dsp:nvSpPr>
        <dsp:cNvPr id="0" name=""/>
        <dsp:cNvSpPr/>
      </dsp:nvSpPr>
      <dsp:spPr>
        <a:xfrm>
          <a:off x="5874401" y="598064"/>
          <a:ext cx="2446651" cy="978660"/>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85344" rIns="42672" bIns="85344" numCol="1" spcCol="1270" anchor="ctr" anchorCtr="0">
          <a:noAutofit/>
        </a:bodyPr>
        <a:lstStyle/>
        <a:p>
          <a:pPr marL="0" lvl="0" indent="0" algn="ctr" defTabSz="1422400">
            <a:lnSpc>
              <a:spcPct val="90000"/>
            </a:lnSpc>
            <a:spcBef>
              <a:spcPct val="0"/>
            </a:spcBef>
            <a:spcAft>
              <a:spcPct val="35000"/>
            </a:spcAft>
            <a:buNone/>
          </a:pPr>
          <a:r>
            <a:rPr lang="en-GB" sz="3200" kern="1200" dirty="0"/>
            <a:t>Task 3</a:t>
          </a:r>
        </a:p>
      </dsp:txBody>
      <dsp:txXfrm>
        <a:off x="6363731" y="598064"/>
        <a:ext cx="1467991" cy="9786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172568-FDC9-45A9-8FFA-C1B86CAE30EB}">
      <dsp:nvSpPr>
        <dsp:cNvPr id="0" name=""/>
        <dsp:cNvSpPr/>
      </dsp:nvSpPr>
      <dsp:spPr>
        <a:xfrm>
          <a:off x="876" y="747551"/>
          <a:ext cx="1696676" cy="654917"/>
        </a:xfrm>
        <a:prstGeom prst="chevron">
          <a:avLst>
            <a:gd name="adj" fmla="val 4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791BE6-AFB0-4C66-9A98-0BB419576BCB}">
      <dsp:nvSpPr>
        <dsp:cNvPr id="0" name=""/>
        <dsp:cNvSpPr/>
      </dsp:nvSpPr>
      <dsp:spPr>
        <a:xfrm>
          <a:off x="453323" y="911281"/>
          <a:ext cx="1432749" cy="65491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Deploy Pre-prod</a:t>
          </a:r>
        </a:p>
      </dsp:txBody>
      <dsp:txXfrm>
        <a:off x="472505" y="930463"/>
        <a:ext cx="1394385" cy="616553"/>
      </dsp:txXfrm>
    </dsp:sp>
    <dsp:sp modelId="{2EBDF670-6E07-4EB0-996F-FC829E569FF7}">
      <dsp:nvSpPr>
        <dsp:cNvPr id="0" name=""/>
        <dsp:cNvSpPr/>
      </dsp:nvSpPr>
      <dsp:spPr>
        <a:xfrm>
          <a:off x="1938858" y="747551"/>
          <a:ext cx="1696676" cy="654917"/>
        </a:xfrm>
        <a:prstGeom prst="chevron">
          <a:avLst>
            <a:gd name="adj" fmla="val 4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2D95A5-313B-4477-BE57-6987AEAAD572}">
      <dsp:nvSpPr>
        <dsp:cNvPr id="0" name=""/>
        <dsp:cNvSpPr/>
      </dsp:nvSpPr>
      <dsp:spPr>
        <a:xfrm>
          <a:off x="2391305" y="911281"/>
          <a:ext cx="1432749" cy="65491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Acceptance tests for Pre-prod</a:t>
          </a:r>
        </a:p>
      </dsp:txBody>
      <dsp:txXfrm>
        <a:off x="2410487" y="930463"/>
        <a:ext cx="1394385" cy="616553"/>
      </dsp:txXfrm>
    </dsp:sp>
    <dsp:sp modelId="{4CAA6765-D8B8-4A77-AC46-11A5D097E5D8}">
      <dsp:nvSpPr>
        <dsp:cNvPr id="0" name=""/>
        <dsp:cNvSpPr/>
      </dsp:nvSpPr>
      <dsp:spPr>
        <a:xfrm>
          <a:off x="3876840" y="747551"/>
          <a:ext cx="1696676" cy="654917"/>
        </a:xfrm>
        <a:prstGeom prst="chevron">
          <a:avLst>
            <a:gd name="adj" fmla="val 40000"/>
          </a:avLst>
        </a:prstGeom>
        <a:solidFill>
          <a:schemeClr val="accent4"/>
        </a:solidFill>
        <a:ln>
          <a:noFill/>
        </a:ln>
        <a:effectLst/>
      </dsp:spPr>
      <dsp:style>
        <a:lnRef idx="0">
          <a:scrgbClr r="0" g="0" b="0"/>
        </a:lnRef>
        <a:fillRef idx="0">
          <a:scrgbClr r="0" g="0" b="0"/>
        </a:fillRef>
        <a:effectRef idx="0">
          <a:scrgbClr r="0" g="0" b="0"/>
        </a:effectRef>
        <a:fontRef idx="minor">
          <a:schemeClr val="lt1"/>
        </a:fontRef>
      </dsp:style>
    </dsp:sp>
    <dsp:sp modelId="{166280E7-B182-46E5-A062-CB2D1527FD44}">
      <dsp:nvSpPr>
        <dsp:cNvPr id="0" name=""/>
        <dsp:cNvSpPr/>
      </dsp:nvSpPr>
      <dsp:spPr>
        <a:xfrm>
          <a:off x="4329287" y="911281"/>
          <a:ext cx="1432749" cy="654917"/>
        </a:xfrm>
        <a:prstGeom prst="roundRect">
          <a:avLst>
            <a:gd name="adj" fmla="val 10000"/>
          </a:avLst>
        </a:prstGeom>
        <a:solidFill>
          <a:schemeClr val="lt1">
            <a:alpha val="90000"/>
            <a:hueOff val="0"/>
            <a:satOff val="0"/>
            <a:lumOff val="0"/>
            <a:alphaOff val="0"/>
          </a:schemeClr>
        </a:solidFill>
        <a:ln w="25400" cap="flat" cmpd="sng" algn="ctr">
          <a:solidFill>
            <a:schemeClr val="accent4">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Deploy to Prod?</a:t>
          </a:r>
        </a:p>
      </dsp:txBody>
      <dsp:txXfrm>
        <a:off x="4348469" y="930463"/>
        <a:ext cx="1394385" cy="616553"/>
      </dsp:txXfrm>
    </dsp:sp>
    <dsp:sp modelId="{125A773B-1248-4154-AC2F-346A5815BF7D}">
      <dsp:nvSpPr>
        <dsp:cNvPr id="0" name=""/>
        <dsp:cNvSpPr/>
      </dsp:nvSpPr>
      <dsp:spPr>
        <a:xfrm>
          <a:off x="5814822" y="747551"/>
          <a:ext cx="1696676" cy="654917"/>
        </a:xfrm>
        <a:prstGeom prst="chevron">
          <a:avLst>
            <a:gd name="adj" fmla="val 4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564C7B-8386-4741-99DE-52D44B69C28E}">
      <dsp:nvSpPr>
        <dsp:cNvPr id="0" name=""/>
        <dsp:cNvSpPr/>
      </dsp:nvSpPr>
      <dsp:spPr>
        <a:xfrm>
          <a:off x="6267269" y="911281"/>
          <a:ext cx="1432749" cy="65491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Deploy Prod</a:t>
          </a:r>
          <a:endParaRPr lang="en-US" sz="1400" kern="1200" dirty="0"/>
        </a:p>
      </dsp:txBody>
      <dsp:txXfrm>
        <a:off x="6286451" y="930463"/>
        <a:ext cx="1394385" cy="616553"/>
      </dsp:txXfrm>
    </dsp:sp>
    <dsp:sp modelId="{FCF187A6-D896-419A-AEBA-7578936FBEAC}">
      <dsp:nvSpPr>
        <dsp:cNvPr id="0" name=""/>
        <dsp:cNvSpPr/>
      </dsp:nvSpPr>
      <dsp:spPr>
        <a:xfrm>
          <a:off x="7752804" y="747551"/>
          <a:ext cx="1696676" cy="654917"/>
        </a:xfrm>
        <a:prstGeom prst="chevron">
          <a:avLst>
            <a:gd name="adj" fmla="val 4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01B9B9-38BD-44B7-BAD5-A5EFB619FAB2}">
      <dsp:nvSpPr>
        <dsp:cNvPr id="0" name=""/>
        <dsp:cNvSpPr/>
      </dsp:nvSpPr>
      <dsp:spPr>
        <a:xfrm>
          <a:off x="8205251" y="911281"/>
          <a:ext cx="1432749" cy="65491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Acceptance tests for Prod</a:t>
          </a:r>
          <a:endParaRPr lang="en-US" sz="1400" kern="1200" dirty="0"/>
        </a:p>
      </dsp:txBody>
      <dsp:txXfrm>
        <a:off x="8224433" y="930463"/>
        <a:ext cx="1394385" cy="616553"/>
      </dsp:txXfrm>
    </dsp:sp>
    <dsp:sp modelId="{0BA36912-FFD6-4F9A-8936-DACDB8F0BD7F}">
      <dsp:nvSpPr>
        <dsp:cNvPr id="0" name=""/>
        <dsp:cNvSpPr/>
      </dsp:nvSpPr>
      <dsp:spPr>
        <a:xfrm>
          <a:off x="9690786" y="747551"/>
          <a:ext cx="1696676" cy="654917"/>
        </a:xfrm>
        <a:prstGeom prst="chevron">
          <a:avLst>
            <a:gd name="adj" fmla="val 40000"/>
          </a:avLst>
        </a:prstGeom>
        <a:solidFill>
          <a:schemeClr val="accent4"/>
        </a:solidFill>
        <a:ln>
          <a:noFill/>
        </a:ln>
        <a:effectLst/>
      </dsp:spPr>
      <dsp:style>
        <a:lnRef idx="0">
          <a:scrgbClr r="0" g="0" b="0"/>
        </a:lnRef>
        <a:fillRef idx="0">
          <a:scrgbClr r="0" g="0" b="0"/>
        </a:fillRef>
        <a:effectRef idx="0">
          <a:scrgbClr r="0" g="0" b="0"/>
        </a:effectRef>
        <a:fontRef idx="minor">
          <a:schemeClr val="lt1"/>
        </a:fontRef>
      </dsp:style>
    </dsp:sp>
    <dsp:sp modelId="{E0DB689D-079C-4D10-A010-00B162C016CF}">
      <dsp:nvSpPr>
        <dsp:cNvPr id="0" name=""/>
        <dsp:cNvSpPr/>
      </dsp:nvSpPr>
      <dsp:spPr>
        <a:xfrm>
          <a:off x="10143233" y="911281"/>
          <a:ext cx="1432749" cy="654917"/>
        </a:xfrm>
        <a:prstGeom prst="roundRect">
          <a:avLst>
            <a:gd name="adj" fmla="val 10000"/>
          </a:avLst>
        </a:prstGeom>
        <a:solidFill>
          <a:schemeClr val="lt1">
            <a:alpha val="90000"/>
            <a:hueOff val="0"/>
            <a:satOff val="0"/>
            <a:lumOff val="0"/>
            <a:alphaOff val="0"/>
          </a:schemeClr>
        </a:solidFill>
        <a:ln w="25400" cap="flat" cmpd="sng" algn="ctr">
          <a:solidFill>
            <a:schemeClr val="accent4">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Finish?</a:t>
          </a:r>
          <a:endParaRPr lang="en-US" sz="1400" kern="1200" dirty="0"/>
        </a:p>
      </dsp:txBody>
      <dsp:txXfrm>
        <a:off x="10162415" y="930463"/>
        <a:ext cx="1394385" cy="6165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172568-FDC9-45A9-8FFA-C1B86CAE30EB}">
      <dsp:nvSpPr>
        <dsp:cNvPr id="0" name=""/>
        <dsp:cNvSpPr/>
      </dsp:nvSpPr>
      <dsp:spPr>
        <a:xfrm>
          <a:off x="677" y="746020"/>
          <a:ext cx="1703025" cy="657367"/>
        </a:xfrm>
        <a:prstGeom prst="chevron">
          <a:avLst>
            <a:gd name="adj" fmla="val 4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791BE6-AFB0-4C66-9A98-0BB419576BCB}">
      <dsp:nvSpPr>
        <dsp:cNvPr id="0" name=""/>
        <dsp:cNvSpPr/>
      </dsp:nvSpPr>
      <dsp:spPr>
        <a:xfrm>
          <a:off x="454817" y="910362"/>
          <a:ext cx="1438110" cy="657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Deploy pre-prod</a:t>
          </a:r>
        </a:p>
      </dsp:txBody>
      <dsp:txXfrm>
        <a:off x="474071" y="929616"/>
        <a:ext cx="1399602" cy="618859"/>
      </dsp:txXfrm>
    </dsp:sp>
    <dsp:sp modelId="{2EBDF670-6E07-4EB0-996F-FC829E569FF7}">
      <dsp:nvSpPr>
        <dsp:cNvPr id="0" name=""/>
        <dsp:cNvSpPr/>
      </dsp:nvSpPr>
      <dsp:spPr>
        <a:xfrm>
          <a:off x="1945910" y="746020"/>
          <a:ext cx="1703025" cy="657367"/>
        </a:xfrm>
        <a:prstGeom prst="chevron">
          <a:avLst>
            <a:gd name="adj" fmla="val 40000"/>
          </a:avLst>
        </a:prstGeom>
        <a:solidFill>
          <a:schemeClr val="accent6"/>
        </a:solidFill>
        <a:ln>
          <a:noFill/>
        </a:ln>
        <a:effectLst/>
      </dsp:spPr>
      <dsp:style>
        <a:lnRef idx="0">
          <a:scrgbClr r="0" g="0" b="0"/>
        </a:lnRef>
        <a:fillRef idx="0">
          <a:scrgbClr r="0" g="0" b="0"/>
        </a:fillRef>
        <a:effectRef idx="0">
          <a:scrgbClr r="0" g="0" b="0"/>
        </a:effectRef>
        <a:fontRef idx="minor">
          <a:schemeClr val="lt1"/>
        </a:fontRef>
      </dsp:style>
    </dsp:sp>
    <dsp:sp modelId="{652D95A5-313B-4477-BE57-6987AEAAD572}">
      <dsp:nvSpPr>
        <dsp:cNvPr id="0" name=""/>
        <dsp:cNvSpPr/>
      </dsp:nvSpPr>
      <dsp:spPr>
        <a:xfrm>
          <a:off x="2400050" y="910362"/>
          <a:ext cx="1438110" cy="657367"/>
        </a:xfrm>
        <a:prstGeom prst="roundRect">
          <a:avLst>
            <a:gd name="adj" fmla="val 10000"/>
          </a:avLst>
        </a:prstGeom>
        <a:solidFill>
          <a:schemeClr val="lt1"/>
        </a:solidFill>
        <a:ln w="25400" cap="flat" cmpd="sng"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Acceptance tests for pre-prod</a:t>
          </a:r>
        </a:p>
      </dsp:txBody>
      <dsp:txXfrm>
        <a:off x="2419304" y="929616"/>
        <a:ext cx="1399602" cy="618859"/>
      </dsp:txXfrm>
    </dsp:sp>
    <dsp:sp modelId="{4CAA6765-D8B8-4A77-AC46-11A5D097E5D8}">
      <dsp:nvSpPr>
        <dsp:cNvPr id="0" name=""/>
        <dsp:cNvSpPr/>
      </dsp:nvSpPr>
      <dsp:spPr>
        <a:xfrm>
          <a:off x="3891144" y="746020"/>
          <a:ext cx="1703025" cy="657367"/>
        </a:xfrm>
        <a:prstGeom prst="chevron">
          <a:avLst>
            <a:gd name="adj" fmla="val 40000"/>
          </a:avLst>
        </a:prstGeom>
        <a:solidFill>
          <a:schemeClr val="accent6"/>
        </a:solidFill>
        <a:ln>
          <a:noFill/>
        </a:ln>
        <a:effectLst/>
      </dsp:spPr>
      <dsp:style>
        <a:lnRef idx="0">
          <a:scrgbClr r="0" g="0" b="0"/>
        </a:lnRef>
        <a:fillRef idx="0">
          <a:scrgbClr r="0" g="0" b="0"/>
        </a:fillRef>
        <a:effectRef idx="0">
          <a:scrgbClr r="0" g="0" b="0"/>
        </a:effectRef>
        <a:fontRef idx="minor">
          <a:schemeClr val="lt1"/>
        </a:fontRef>
      </dsp:style>
    </dsp:sp>
    <dsp:sp modelId="{166280E7-B182-46E5-A062-CB2D1527FD44}">
      <dsp:nvSpPr>
        <dsp:cNvPr id="0" name=""/>
        <dsp:cNvSpPr/>
      </dsp:nvSpPr>
      <dsp:spPr>
        <a:xfrm>
          <a:off x="4345284" y="910362"/>
          <a:ext cx="1438110" cy="657367"/>
        </a:xfrm>
        <a:prstGeom prst="roundRect">
          <a:avLst>
            <a:gd name="adj" fmla="val 10000"/>
          </a:avLst>
        </a:prstGeom>
        <a:solidFill>
          <a:schemeClr val="lt1"/>
        </a:solidFill>
        <a:ln w="25400" cap="flat" cmpd="sng"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Rollback Pre-prod</a:t>
          </a:r>
        </a:p>
      </dsp:txBody>
      <dsp:txXfrm>
        <a:off x="4364538" y="929616"/>
        <a:ext cx="1399602" cy="6188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172568-FDC9-45A9-8FFA-C1B86CAE30EB}">
      <dsp:nvSpPr>
        <dsp:cNvPr id="0" name=""/>
        <dsp:cNvSpPr/>
      </dsp:nvSpPr>
      <dsp:spPr>
        <a:xfrm>
          <a:off x="4341" y="806464"/>
          <a:ext cx="1452477" cy="560656"/>
        </a:xfrm>
        <a:prstGeom prst="chevron">
          <a:avLst>
            <a:gd name="adj" fmla="val 4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791BE6-AFB0-4C66-9A98-0BB419576BCB}">
      <dsp:nvSpPr>
        <dsp:cNvPr id="0" name=""/>
        <dsp:cNvSpPr/>
      </dsp:nvSpPr>
      <dsp:spPr>
        <a:xfrm>
          <a:off x="391668" y="946628"/>
          <a:ext cx="1226536" cy="56065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Deploy Pre-prod</a:t>
          </a:r>
        </a:p>
      </dsp:txBody>
      <dsp:txXfrm>
        <a:off x="408089" y="963049"/>
        <a:ext cx="1193694" cy="527814"/>
      </dsp:txXfrm>
    </dsp:sp>
    <dsp:sp modelId="{2EBDF670-6E07-4EB0-996F-FC829E569FF7}">
      <dsp:nvSpPr>
        <dsp:cNvPr id="0" name=""/>
        <dsp:cNvSpPr/>
      </dsp:nvSpPr>
      <dsp:spPr>
        <a:xfrm>
          <a:off x="1663393" y="806464"/>
          <a:ext cx="1452477" cy="560656"/>
        </a:xfrm>
        <a:prstGeom prst="chevron">
          <a:avLst>
            <a:gd name="adj" fmla="val 4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2D95A5-313B-4477-BE57-6987AEAAD572}">
      <dsp:nvSpPr>
        <dsp:cNvPr id="0" name=""/>
        <dsp:cNvSpPr/>
      </dsp:nvSpPr>
      <dsp:spPr>
        <a:xfrm>
          <a:off x="2050720" y="946628"/>
          <a:ext cx="1226536" cy="56065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Acceptance tests for Pre-prod</a:t>
          </a:r>
        </a:p>
      </dsp:txBody>
      <dsp:txXfrm>
        <a:off x="2067141" y="963049"/>
        <a:ext cx="1193694" cy="527814"/>
      </dsp:txXfrm>
    </dsp:sp>
    <dsp:sp modelId="{4CAA6765-D8B8-4A77-AC46-11A5D097E5D8}">
      <dsp:nvSpPr>
        <dsp:cNvPr id="0" name=""/>
        <dsp:cNvSpPr/>
      </dsp:nvSpPr>
      <dsp:spPr>
        <a:xfrm>
          <a:off x="3322445" y="806464"/>
          <a:ext cx="1452477" cy="560656"/>
        </a:xfrm>
        <a:prstGeom prst="chevron">
          <a:avLst>
            <a:gd name="adj" fmla="val 40000"/>
          </a:avLst>
        </a:prstGeom>
        <a:solidFill>
          <a:schemeClr val="accent4"/>
        </a:solidFill>
        <a:ln>
          <a:noFill/>
        </a:ln>
        <a:effectLst/>
      </dsp:spPr>
      <dsp:style>
        <a:lnRef idx="0">
          <a:scrgbClr r="0" g="0" b="0"/>
        </a:lnRef>
        <a:fillRef idx="0">
          <a:scrgbClr r="0" g="0" b="0"/>
        </a:fillRef>
        <a:effectRef idx="0">
          <a:scrgbClr r="0" g="0" b="0"/>
        </a:effectRef>
        <a:fontRef idx="minor">
          <a:schemeClr val="lt1"/>
        </a:fontRef>
      </dsp:style>
    </dsp:sp>
    <dsp:sp modelId="{166280E7-B182-46E5-A062-CB2D1527FD44}">
      <dsp:nvSpPr>
        <dsp:cNvPr id="0" name=""/>
        <dsp:cNvSpPr/>
      </dsp:nvSpPr>
      <dsp:spPr>
        <a:xfrm>
          <a:off x="3709772" y="946628"/>
          <a:ext cx="1226536" cy="560656"/>
        </a:xfrm>
        <a:prstGeom prst="roundRect">
          <a:avLst>
            <a:gd name="adj" fmla="val 10000"/>
          </a:avLst>
        </a:prstGeom>
        <a:solidFill>
          <a:schemeClr val="lt1">
            <a:alpha val="90000"/>
            <a:hueOff val="0"/>
            <a:satOff val="0"/>
            <a:lumOff val="0"/>
            <a:alphaOff val="0"/>
          </a:schemeClr>
        </a:solidFill>
        <a:ln w="25400" cap="flat" cmpd="sng" algn="ctr">
          <a:solidFill>
            <a:schemeClr val="accent4">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Deploy to Prod?</a:t>
          </a:r>
        </a:p>
      </dsp:txBody>
      <dsp:txXfrm>
        <a:off x="3726193" y="963049"/>
        <a:ext cx="1193694" cy="527814"/>
      </dsp:txXfrm>
    </dsp:sp>
    <dsp:sp modelId="{125A773B-1248-4154-AC2F-346A5815BF7D}">
      <dsp:nvSpPr>
        <dsp:cNvPr id="0" name=""/>
        <dsp:cNvSpPr/>
      </dsp:nvSpPr>
      <dsp:spPr>
        <a:xfrm>
          <a:off x="4981497" y="806464"/>
          <a:ext cx="1452477" cy="560656"/>
        </a:xfrm>
        <a:prstGeom prst="chevron">
          <a:avLst>
            <a:gd name="adj" fmla="val 4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564C7B-8386-4741-99DE-52D44B69C28E}">
      <dsp:nvSpPr>
        <dsp:cNvPr id="0" name=""/>
        <dsp:cNvSpPr/>
      </dsp:nvSpPr>
      <dsp:spPr>
        <a:xfrm>
          <a:off x="5368824" y="946628"/>
          <a:ext cx="1226536" cy="56065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a:t>Deploy Prod</a:t>
          </a:r>
          <a:endParaRPr lang="en-US" sz="1200" kern="1200" dirty="0"/>
        </a:p>
      </dsp:txBody>
      <dsp:txXfrm>
        <a:off x="5385245" y="963049"/>
        <a:ext cx="1193694" cy="527814"/>
      </dsp:txXfrm>
    </dsp:sp>
    <dsp:sp modelId="{FCF187A6-D896-419A-AEBA-7578936FBEAC}">
      <dsp:nvSpPr>
        <dsp:cNvPr id="0" name=""/>
        <dsp:cNvSpPr/>
      </dsp:nvSpPr>
      <dsp:spPr>
        <a:xfrm>
          <a:off x="6640549" y="806464"/>
          <a:ext cx="1452477" cy="560656"/>
        </a:xfrm>
        <a:prstGeom prst="chevron">
          <a:avLst>
            <a:gd name="adj" fmla="val 40000"/>
          </a:avLst>
        </a:prstGeom>
        <a:solidFill>
          <a:schemeClr val="accent6"/>
        </a:solidFill>
        <a:ln>
          <a:noFill/>
        </a:ln>
        <a:effectLst/>
      </dsp:spPr>
      <dsp:style>
        <a:lnRef idx="0">
          <a:scrgbClr r="0" g="0" b="0"/>
        </a:lnRef>
        <a:fillRef idx="0">
          <a:scrgbClr r="0" g="0" b="0"/>
        </a:fillRef>
        <a:effectRef idx="0">
          <a:scrgbClr r="0" g="0" b="0"/>
        </a:effectRef>
        <a:fontRef idx="minor">
          <a:schemeClr val="lt1"/>
        </a:fontRef>
      </dsp:style>
    </dsp:sp>
    <dsp:sp modelId="{BC01B9B9-38BD-44B7-BAD5-A5EFB619FAB2}">
      <dsp:nvSpPr>
        <dsp:cNvPr id="0" name=""/>
        <dsp:cNvSpPr/>
      </dsp:nvSpPr>
      <dsp:spPr>
        <a:xfrm>
          <a:off x="7027876" y="946628"/>
          <a:ext cx="1226536" cy="560656"/>
        </a:xfrm>
        <a:prstGeom prst="roundRect">
          <a:avLst>
            <a:gd name="adj" fmla="val 10000"/>
          </a:avLst>
        </a:prstGeom>
        <a:solidFill>
          <a:schemeClr val="lt1"/>
        </a:solidFill>
        <a:ln w="25400" cap="flat" cmpd="sng"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Acceptance tests for Prod</a:t>
          </a:r>
        </a:p>
      </dsp:txBody>
      <dsp:txXfrm>
        <a:off x="7044297" y="963049"/>
        <a:ext cx="1193694" cy="527814"/>
      </dsp:txXfrm>
    </dsp:sp>
    <dsp:sp modelId="{0BA36912-FFD6-4F9A-8936-DACDB8F0BD7F}">
      <dsp:nvSpPr>
        <dsp:cNvPr id="0" name=""/>
        <dsp:cNvSpPr/>
      </dsp:nvSpPr>
      <dsp:spPr>
        <a:xfrm>
          <a:off x="8299601" y="806464"/>
          <a:ext cx="1452477" cy="560656"/>
        </a:xfrm>
        <a:prstGeom prst="chevron">
          <a:avLst>
            <a:gd name="adj" fmla="val 40000"/>
          </a:avLst>
        </a:prstGeom>
        <a:solidFill>
          <a:schemeClr val="accent6"/>
        </a:solidFill>
        <a:ln>
          <a:noFill/>
        </a:ln>
        <a:effectLst/>
      </dsp:spPr>
      <dsp:style>
        <a:lnRef idx="0">
          <a:scrgbClr r="0" g="0" b="0"/>
        </a:lnRef>
        <a:fillRef idx="0">
          <a:scrgbClr r="0" g="0" b="0"/>
        </a:fillRef>
        <a:effectRef idx="0">
          <a:scrgbClr r="0" g="0" b="0"/>
        </a:effectRef>
        <a:fontRef idx="minor">
          <a:schemeClr val="lt1"/>
        </a:fontRef>
      </dsp:style>
    </dsp:sp>
    <dsp:sp modelId="{E0DB689D-079C-4D10-A010-00B162C016CF}">
      <dsp:nvSpPr>
        <dsp:cNvPr id="0" name=""/>
        <dsp:cNvSpPr/>
      </dsp:nvSpPr>
      <dsp:spPr>
        <a:xfrm>
          <a:off x="8686929" y="946628"/>
          <a:ext cx="1226536" cy="560656"/>
        </a:xfrm>
        <a:prstGeom prst="roundRect">
          <a:avLst>
            <a:gd name="adj" fmla="val 10000"/>
          </a:avLst>
        </a:prstGeom>
        <a:solidFill>
          <a:schemeClr val="lt1"/>
        </a:solidFill>
        <a:ln w="25400" cap="flat" cmpd="sng"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Rollback Prod</a:t>
          </a:r>
        </a:p>
      </dsp:txBody>
      <dsp:txXfrm>
        <a:off x="8703350" y="963049"/>
        <a:ext cx="1193694" cy="527814"/>
      </dsp:txXfrm>
    </dsp:sp>
    <dsp:sp modelId="{88CAC2C8-CCBF-4B1A-96F5-AABDF139005B}">
      <dsp:nvSpPr>
        <dsp:cNvPr id="0" name=""/>
        <dsp:cNvSpPr/>
      </dsp:nvSpPr>
      <dsp:spPr>
        <a:xfrm>
          <a:off x="9958653" y="806464"/>
          <a:ext cx="1452477" cy="560656"/>
        </a:xfrm>
        <a:prstGeom prst="chevron">
          <a:avLst>
            <a:gd name="adj" fmla="val 40000"/>
          </a:avLst>
        </a:prstGeom>
        <a:solidFill>
          <a:schemeClr val="accent6"/>
        </a:solidFill>
        <a:ln>
          <a:noFill/>
        </a:ln>
        <a:effectLst/>
      </dsp:spPr>
      <dsp:style>
        <a:lnRef idx="0">
          <a:scrgbClr r="0" g="0" b="0"/>
        </a:lnRef>
        <a:fillRef idx="0">
          <a:scrgbClr r="0" g="0" b="0"/>
        </a:fillRef>
        <a:effectRef idx="0">
          <a:scrgbClr r="0" g="0" b="0"/>
        </a:effectRef>
        <a:fontRef idx="minor">
          <a:schemeClr val="lt1"/>
        </a:fontRef>
      </dsp:style>
    </dsp:sp>
    <dsp:sp modelId="{E3E2607C-7345-483E-A769-731B4634A87D}">
      <dsp:nvSpPr>
        <dsp:cNvPr id="0" name=""/>
        <dsp:cNvSpPr/>
      </dsp:nvSpPr>
      <dsp:spPr>
        <a:xfrm>
          <a:off x="10345981" y="946628"/>
          <a:ext cx="1226536" cy="560656"/>
        </a:xfrm>
        <a:prstGeom prst="roundRect">
          <a:avLst>
            <a:gd name="adj" fmla="val 10000"/>
          </a:avLst>
        </a:prstGeom>
        <a:solidFill>
          <a:schemeClr val="lt1"/>
        </a:solidFill>
        <a:ln w="25400" cap="flat" cmpd="sng"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Rollback Pre-prod</a:t>
          </a:r>
        </a:p>
      </dsp:txBody>
      <dsp:txXfrm>
        <a:off x="10362402" y="963049"/>
        <a:ext cx="1193694" cy="527814"/>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D2EE567-80D6-42C6-844A-F0F6714FC972}" type="datetimeFigureOut">
              <a:rPr lang="en-US" smtClean="0"/>
              <a:pPr/>
              <a:t>2025-04-06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33C794B-268C-4A67-8C2B-68C4E4A2A782}" type="slidenum">
              <a:rPr lang="en-US" smtClean="0"/>
              <a:pPr/>
              <a:t>‹#›</a:t>
            </a:fld>
            <a:endParaRPr lang="en-US"/>
          </a:p>
        </p:txBody>
      </p:sp>
    </p:spTree>
    <p:extLst>
      <p:ext uri="{BB962C8B-B14F-4D97-AF65-F5344CB8AC3E}">
        <p14:creationId xmlns:p14="http://schemas.microsoft.com/office/powerpoint/2010/main" val="15120990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A3B128-E09D-491C-B840-DB8C264A8EFA}" type="datetimeFigureOut">
              <a:rPr lang="en-US" smtClean="0"/>
              <a:pPr/>
              <a:t>2025-04-06</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F2277D-4E65-471B-8FDC-312617F5EA89}" type="slidenum">
              <a:rPr lang="en-US" smtClean="0"/>
              <a:pPr/>
              <a:t>‹#›</a:t>
            </a:fld>
            <a:endParaRPr lang="en-US"/>
          </a:p>
        </p:txBody>
      </p:sp>
    </p:spTree>
    <p:extLst>
      <p:ext uri="{BB962C8B-B14F-4D97-AF65-F5344CB8AC3E}">
        <p14:creationId xmlns:p14="http://schemas.microsoft.com/office/powerpoint/2010/main" val="1182236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O"/>
              <a:t>Deploy - </a:t>
            </a:r>
            <a:r>
              <a:rPr lang="en-GB" b="0" i="0">
                <a:solidFill>
                  <a:srgbClr val="000000"/>
                </a:solidFill>
                <a:effectLst/>
                <a:latin typeface="Noto serif" panose="02020600060500020200" pitchFamily="18" charset="0"/>
              </a:rPr>
              <a:t>Copying the software where it needs to be to run and putting it into a running state.</a:t>
            </a:r>
            <a:endParaRPr lang="en-RO"/>
          </a:p>
          <a:p>
            <a:r>
              <a:rPr lang="en-RO"/>
              <a:t>Release -</a:t>
            </a:r>
            <a:r>
              <a:rPr lang="en-GB" b="0" i="0">
                <a:solidFill>
                  <a:srgbClr val="000000"/>
                </a:solidFill>
                <a:effectLst/>
                <a:latin typeface="Noto serif" panose="02020600060500020200" pitchFamily="18" charset="0"/>
              </a:rPr>
              <a:t>Making software available to your users. This could be by uploading your image or library to a repository, or by setting a configuration value to direct a percentage of traffic to a deployed instance.</a:t>
            </a:r>
          </a:p>
          <a:p>
            <a:r>
              <a:rPr lang="en-GB">
                <a:solidFill>
                  <a:srgbClr val="000000"/>
                </a:solidFill>
                <a:latin typeface="Noto serif" panose="02020600060500020200" pitchFamily="18" charset="0"/>
              </a:rPr>
              <a:t>Publishing - </a:t>
            </a:r>
            <a:r>
              <a:rPr lang="en-GB" b="0" i="0">
                <a:solidFill>
                  <a:srgbClr val="000000"/>
                </a:solidFill>
                <a:effectLst/>
                <a:latin typeface="Noto serif" panose="02020600060500020200" pitchFamily="18" charset="0"/>
              </a:rPr>
              <a:t>Copying software to a repository (a storage location for software)—for example, by uploading your image or library to a package registry.</a:t>
            </a:r>
            <a:endParaRPr lang="en-RO"/>
          </a:p>
          <a:p>
            <a:r>
              <a:rPr lang="en-GB" b="0" i="1">
                <a:solidFill>
                  <a:srgbClr val="640000"/>
                </a:solidFill>
                <a:effectLst/>
                <a:latin typeface="Noto serif" panose="02020600060500020200" pitchFamily="18" charset="0"/>
              </a:rPr>
              <a:t>Continuous delivery</a:t>
            </a:r>
            <a:r>
              <a:rPr lang="en-GB" b="0" i="0">
                <a:solidFill>
                  <a:srgbClr val="640000"/>
                </a:solidFill>
                <a:effectLst/>
                <a:latin typeface="Noto serif" panose="02020600060500020200" pitchFamily="18" charset="0"/>
              </a:rPr>
              <a:t> is a set of goals that we aim for -&gt; implies CI +- CD</a:t>
            </a:r>
            <a:endParaRPr lang="en-RO"/>
          </a:p>
        </p:txBody>
      </p:sp>
      <p:sp>
        <p:nvSpPr>
          <p:cNvPr id="4" name="Slide Number Placeholder 3"/>
          <p:cNvSpPr>
            <a:spLocks noGrp="1"/>
          </p:cNvSpPr>
          <p:nvPr>
            <p:ph type="sldNum" sz="quarter" idx="5"/>
          </p:nvPr>
        </p:nvSpPr>
        <p:spPr/>
        <p:txBody>
          <a:bodyPr/>
          <a:lstStyle/>
          <a:p>
            <a:fld id="{3EF2277D-4E65-471B-8FDC-312617F5EA89}" type="slidenum">
              <a:rPr lang="en-US" smtClean="0"/>
              <a:pPr/>
              <a:t>3</a:t>
            </a:fld>
            <a:endParaRPr lang="en-US"/>
          </a:p>
        </p:txBody>
      </p:sp>
    </p:spTree>
    <p:extLst>
      <p:ext uri="{BB962C8B-B14F-4D97-AF65-F5344CB8AC3E}">
        <p14:creationId xmlns:p14="http://schemas.microsoft.com/office/powerpoint/2010/main" val="3930679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Blue Green deployment: </a:t>
            </a:r>
            <a:endParaRPr lang="en-US">
              <a:ea typeface="+mn-lt"/>
              <a:cs typeface="+mn-lt"/>
            </a:endParaRPr>
          </a:p>
          <a:p>
            <a:endParaRPr lang="en-RO"/>
          </a:p>
        </p:txBody>
      </p:sp>
      <p:sp>
        <p:nvSpPr>
          <p:cNvPr id="4" name="Slide Number Placeholder 3"/>
          <p:cNvSpPr>
            <a:spLocks noGrp="1"/>
          </p:cNvSpPr>
          <p:nvPr>
            <p:ph type="sldNum" sz="quarter" idx="5"/>
          </p:nvPr>
        </p:nvSpPr>
        <p:spPr/>
        <p:txBody>
          <a:bodyPr/>
          <a:lstStyle/>
          <a:p>
            <a:fld id="{3EF2277D-4E65-471B-8FDC-312617F5EA89}" type="slidenum">
              <a:rPr lang="en-US" smtClean="0"/>
              <a:pPr/>
              <a:t>19</a:t>
            </a:fld>
            <a:endParaRPr lang="en-US"/>
          </a:p>
        </p:txBody>
      </p:sp>
    </p:spTree>
    <p:extLst>
      <p:ext uri="{BB962C8B-B14F-4D97-AF65-F5344CB8AC3E}">
        <p14:creationId xmlns:p14="http://schemas.microsoft.com/office/powerpoint/2010/main" val="797850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5590" indent="-275590"/>
            <a:r>
              <a:rPr lang="en-US">
                <a:ea typeface="+mn-lt"/>
                <a:cs typeface="+mn-lt"/>
              </a:rPr>
              <a:t>The desired state of your infrastructure should be specified through version-controlled configuration.</a:t>
            </a:r>
            <a:endParaRPr lang="en-US"/>
          </a:p>
          <a:p>
            <a:pPr marL="275590" indent="-275590"/>
            <a:r>
              <a:rPr lang="en-US">
                <a:ea typeface="+mn-lt"/>
                <a:cs typeface="+mn-lt"/>
              </a:rPr>
              <a:t>Infrastructure should be autonomic—that is, it should correct itself to the desired state automatically.</a:t>
            </a:r>
            <a:endParaRPr lang="en-US"/>
          </a:p>
          <a:p>
            <a:pPr marL="275590" indent="-275590"/>
            <a:r>
              <a:rPr lang="en-US">
                <a:ea typeface="+mn-lt"/>
                <a:cs typeface="+mn-lt"/>
              </a:rPr>
              <a:t>Infrastructure should be simple to re-create for the cases of hardware failure for example.</a:t>
            </a:r>
          </a:p>
          <a:p>
            <a:pPr marL="275590" indent="-275590"/>
            <a:r>
              <a:rPr lang="en-US">
                <a:ea typeface="+mn-lt"/>
                <a:cs typeface="+mn-lt"/>
              </a:rPr>
              <a:t>Every person involved(operations, developers, testers etc.) should always know the actual state of your infrastructure through instrumentation and monitoring.</a:t>
            </a:r>
            <a:endParaRPr lang="en-US"/>
          </a:p>
          <a:p>
            <a:pPr marL="275590" indent="-275590"/>
            <a:r>
              <a:rPr lang="en-US"/>
              <a:t>Infrastructure should be monitored and alerts must be in place for abnormal events.</a:t>
            </a:r>
          </a:p>
          <a:p>
            <a:endParaRPr lang="en-RO"/>
          </a:p>
        </p:txBody>
      </p:sp>
      <p:sp>
        <p:nvSpPr>
          <p:cNvPr id="4" name="Slide Number Placeholder 3"/>
          <p:cNvSpPr>
            <a:spLocks noGrp="1"/>
          </p:cNvSpPr>
          <p:nvPr>
            <p:ph type="sldNum" sz="quarter" idx="5"/>
          </p:nvPr>
        </p:nvSpPr>
        <p:spPr/>
        <p:txBody>
          <a:bodyPr/>
          <a:lstStyle/>
          <a:p>
            <a:fld id="{3EF2277D-4E65-471B-8FDC-312617F5EA89}" type="slidenum">
              <a:rPr lang="en-US" smtClean="0"/>
              <a:pPr/>
              <a:t>23</a:t>
            </a:fld>
            <a:endParaRPr lang="en-US"/>
          </a:p>
        </p:txBody>
      </p:sp>
    </p:spTree>
    <p:extLst>
      <p:ext uri="{BB962C8B-B14F-4D97-AF65-F5344CB8AC3E}">
        <p14:creationId xmlns:p14="http://schemas.microsoft.com/office/powerpoint/2010/main" val="27064167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51840" lvl="2" indent="-200025"/>
            <a:r>
              <a:rPr lang="en-US"/>
              <a:t>Libraries refer to software packages that are not in the team's control.</a:t>
            </a:r>
          </a:p>
          <a:p>
            <a:pPr marL="751840" lvl="2" indent="-200025"/>
            <a:r>
              <a:rPr lang="en-US"/>
              <a:t>Components are pieces of software that the application depends upon, that are developed by the same team or other teams in the organization.</a:t>
            </a:r>
          </a:p>
          <a:p>
            <a:pPr marL="751840" lvl="2" indent="-200025"/>
            <a:r>
              <a:rPr lang="en-US"/>
              <a:t>Build-time dependencies must be present when the application is compiled and linked.</a:t>
            </a:r>
          </a:p>
          <a:p>
            <a:pPr marL="751840" lvl="2" indent="-200025"/>
            <a:r>
              <a:rPr lang="en-US"/>
              <a:t>Runtime dependencies must be present when the application runs</a:t>
            </a:r>
          </a:p>
          <a:p>
            <a:endParaRPr lang="en-RO"/>
          </a:p>
        </p:txBody>
      </p:sp>
      <p:sp>
        <p:nvSpPr>
          <p:cNvPr id="4" name="Slide Number Placeholder 3"/>
          <p:cNvSpPr>
            <a:spLocks noGrp="1"/>
          </p:cNvSpPr>
          <p:nvPr>
            <p:ph type="sldNum" sz="quarter" idx="5"/>
          </p:nvPr>
        </p:nvSpPr>
        <p:spPr/>
        <p:txBody>
          <a:bodyPr/>
          <a:lstStyle/>
          <a:p>
            <a:fld id="{3EF2277D-4E65-471B-8FDC-312617F5EA89}" type="slidenum">
              <a:rPr lang="en-US" smtClean="0"/>
              <a:pPr/>
              <a:t>27</a:t>
            </a:fld>
            <a:endParaRPr lang="en-US"/>
          </a:p>
        </p:txBody>
      </p:sp>
    </p:spTree>
    <p:extLst>
      <p:ext uri="{BB962C8B-B14F-4D97-AF65-F5344CB8AC3E}">
        <p14:creationId xmlns:p14="http://schemas.microsoft.com/office/powerpoint/2010/main" val="1126530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5590" indent="-275590"/>
            <a:r>
              <a:rPr lang="en-US" b="1" dirty="0">
                <a:ea typeface="+mn-lt"/>
                <a:cs typeface="+mn-lt"/>
              </a:rPr>
              <a:t>Continuous deployment</a:t>
            </a:r>
            <a:r>
              <a:rPr lang="en-US" dirty="0">
                <a:ea typeface="+mn-lt"/>
                <a:cs typeface="+mn-lt"/>
              </a:rPr>
              <a:t> is a </a:t>
            </a:r>
            <a:r>
              <a:rPr lang="en-US" b="1" dirty="0">
                <a:ea typeface="+mn-lt"/>
                <a:cs typeface="+mn-lt"/>
              </a:rPr>
              <a:t>strategy </a:t>
            </a:r>
            <a:r>
              <a:rPr lang="en-US" dirty="0">
                <a:ea typeface="+mn-lt"/>
                <a:cs typeface="+mn-lt"/>
              </a:rPr>
              <a:t>for </a:t>
            </a:r>
            <a:r>
              <a:rPr lang="en-US" b="1" dirty="0">
                <a:ea typeface="+mn-lt"/>
                <a:cs typeface="+mn-lt"/>
              </a:rPr>
              <a:t>software releases</a:t>
            </a:r>
            <a:r>
              <a:rPr lang="en-US" dirty="0">
                <a:ea typeface="+mn-lt"/>
                <a:cs typeface="+mn-lt"/>
              </a:rPr>
              <a:t> wherein any code commit that passes the automated testing phase is automatically released into the </a:t>
            </a:r>
            <a:r>
              <a:rPr lang="en-US" b="1" dirty="0">
                <a:ea typeface="+mn-lt"/>
                <a:cs typeface="+mn-lt"/>
              </a:rPr>
              <a:t>production environment,</a:t>
            </a:r>
            <a:r>
              <a:rPr lang="en-US" dirty="0">
                <a:ea typeface="+mn-lt"/>
                <a:cs typeface="+mn-lt"/>
              </a:rPr>
              <a:t> making changes that are visible to the software's users.</a:t>
            </a:r>
            <a:endParaRPr lang="en-RO" dirty="0">
              <a:ea typeface="+mn-lt"/>
              <a:cs typeface="+mn-lt"/>
            </a:endParaRPr>
          </a:p>
          <a:p>
            <a:pPr marL="275590" indent="-275590"/>
            <a:r>
              <a:rPr lang="en-US" dirty="0"/>
              <a:t>To achieve this, a </a:t>
            </a:r>
            <a:r>
              <a:rPr lang="en-US" b="1" dirty="0"/>
              <a:t>deployment pipeline</a:t>
            </a:r>
            <a:r>
              <a:rPr lang="en-US" dirty="0"/>
              <a:t> is used. At an abstract level, </a:t>
            </a:r>
            <a:r>
              <a:rPr lang="en-US" dirty="0">
                <a:ea typeface="+mn-lt"/>
                <a:cs typeface="+mn-lt"/>
              </a:rPr>
              <a:t>a deployment pipeline is an automated manifestation of your process for getting software from version control into the hands of your users. </a:t>
            </a:r>
          </a:p>
          <a:p>
            <a:endParaRPr lang="en-RO" dirty="0"/>
          </a:p>
          <a:p>
            <a:r>
              <a:rPr lang="en-GB" b="0" i="0" dirty="0">
                <a:solidFill>
                  <a:srgbClr val="3D3B49"/>
                </a:solidFill>
                <a:effectLst/>
                <a:latin typeface="Noto serif" panose="02020600060500020200" pitchFamily="18" charset="0"/>
              </a:rPr>
              <a:t>CD pipelines almost always take source code as an input.</a:t>
            </a:r>
          </a:p>
          <a:p>
            <a:r>
              <a:rPr lang="en-GB" b="0" i="1" dirty="0">
                <a:solidFill>
                  <a:srgbClr val="3D3B49"/>
                </a:solidFill>
                <a:effectLst/>
                <a:latin typeface="Noto serif" panose="02020600060500020200" pitchFamily="18" charset="0"/>
              </a:rPr>
              <a:t>Tasks</a:t>
            </a:r>
            <a:r>
              <a:rPr lang="en-GB" b="0" i="0" dirty="0">
                <a:solidFill>
                  <a:srgbClr val="3D3B49"/>
                </a:solidFill>
                <a:effectLst/>
                <a:latin typeface="Noto serif" panose="02020600060500020200" pitchFamily="18" charset="0"/>
              </a:rPr>
              <a:t> are individual things you can do; you can think of them a lot like functions. And </a:t>
            </a:r>
            <a:r>
              <a:rPr lang="en-GB" b="0" i="1" dirty="0">
                <a:solidFill>
                  <a:srgbClr val="3D3B49"/>
                </a:solidFill>
                <a:effectLst/>
                <a:latin typeface="Noto serif" panose="02020600060500020200" pitchFamily="18" charset="0"/>
              </a:rPr>
              <a:t>pipelines</a:t>
            </a:r>
            <a:r>
              <a:rPr lang="en-GB" b="0" i="0" dirty="0">
                <a:solidFill>
                  <a:srgbClr val="3D3B49"/>
                </a:solidFill>
                <a:effectLst/>
                <a:latin typeface="Noto serif" panose="02020600060500020200" pitchFamily="18" charset="0"/>
              </a:rPr>
              <a:t> are like the entry point to code, which calls all the functions at the right time, in the right order.</a:t>
            </a:r>
            <a:endParaRPr lang="en-RO"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4</a:t>
            </a:fld>
            <a:endParaRPr lang="en-US"/>
          </a:p>
        </p:txBody>
      </p:sp>
    </p:spTree>
    <p:extLst>
      <p:ext uri="{BB962C8B-B14F-4D97-AF65-F5344CB8AC3E}">
        <p14:creationId xmlns:p14="http://schemas.microsoft.com/office/powerpoint/2010/main" val="482952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a:p>
        </p:txBody>
      </p:sp>
      <p:sp>
        <p:nvSpPr>
          <p:cNvPr id="4" name="Slide Number Placeholder 3"/>
          <p:cNvSpPr>
            <a:spLocks noGrp="1"/>
          </p:cNvSpPr>
          <p:nvPr>
            <p:ph type="sldNum" sz="quarter" idx="5"/>
          </p:nvPr>
        </p:nvSpPr>
        <p:spPr/>
        <p:txBody>
          <a:bodyPr/>
          <a:lstStyle/>
          <a:p>
            <a:fld id="{3EF2277D-4E65-471B-8FDC-312617F5EA89}" type="slidenum">
              <a:rPr lang="en-US" smtClean="0"/>
              <a:pPr/>
              <a:t>5</a:t>
            </a:fld>
            <a:endParaRPr lang="en-US"/>
          </a:p>
        </p:txBody>
      </p:sp>
    </p:spTree>
    <p:extLst>
      <p:ext uri="{BB962C8B-B14F-4D97-AF65-F5344CB8AC3E}">
        <p14:creationId xmlns:p14="http://schemas.microsoft.com/office/powerpoint/2010/main" val="2009460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81C3B-324B-5F56-6906-14C310ABFB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3C366D-3BDD-3F3C-9D7F-B2BEA7EE1E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D45261-E5CA-1FEA-2403-F4108E45A04C}"/>
              </a:ext>
            </a:extLst>
          </p:cNvPr>
          <p:cNvSpPr>
            <a:spLocks noGrp="1"/>
          </p:cNvSpPr>
          <p:nvPr>
            <p:ph type="body" idx="1"/>
          </p:nvPr>
        </p:nvSpPr>
        <p:spPr/>
        <p:txBody>
          <a:bodyPr/>
          <a:lstStyle/>
          <a:p>
            <a:pPr marL="285750" indent="-285750">
              <a:spcBef>
                <a:spcPts val="700"/>
              </a:spcBef>
              <a:buFont typeface="Arial"/>
              <a:buChar char="•"/>
            </a:pPr>
            <a:r>
              <a:rPr lang="en-US">
                <a:ea typeface="+mn-lt"/>
                <a:cs typeface="+mn-lt"/>
              </a:rPr>
              <a:t>The pipeline mainly consists:</a:t>
            </a:r>
            <a:endParaRPr lang="en-US"/>
          </a:p>
          <a:p>
            <a:pPr lvl="1">
              <a:spcBef>
                <a:spcPts val="700"/>
              </a:spcBef>
              <a:buFont typeface="Arial"/>
              <a:buChar char="•"/>
            </a:pPr>
            <a:r>
              <a:rPr lang="en-US">
                <a:ea typeface="+mn-lt"/>
                <a:cs typeface="+mn-lt"/>
              </a:rPr>
              <a:t> deployment of the code to the Pre-prod environment;</a:t>
            </a:r>
            <a:endParaRPr lang="en-US"/>
          </a:p>
          <a:p>
            <a:pPr lvl="1">
              <a:spcBef>
                <a:spcPts val="700"/>
              </a:spcBef>
              <a:buFont typeface="Arial"/>
              <a:buChar char="•"/>
            </a:pPr>
            <a:r>
              <a:rPr lang="en-US">
                <a:ea typeface="+mn-lt"/>
                <a:cs typeface="+mn-lt"/>
              </a:rPr>
              <a:t> acceptance testing against the Pre-prod environment;</a:t>
            </a:r>
            <a:endParaRPr lang="en-US"/>
          </a:p>
          <a:p>
            <a:pPr lvl="1">
              <a:spcBef>
                <a:spcPts val="700"/>
              </a:spcBef>
              <a:buFont typeface="Arial"/>
              <a:buChar char="•"/>
            </a:pPr>
            <a:r>
              <a:rPr lang="en-US">
                <a:ea typeface="+mn-lt"/>
                <a:cs typeface="+mn-lt"/>
              </a:rPr>
              <a:t> deployment of the code to the Prod environment;</a:t>
            </a:r>
            <a:endParaRPr lang="en-US"/>
          </a:p>
          <a:p>
            <a:pPr lvl="1">
              <a:spcBef>
                <a:spcPts val="700"/>
              </a:spcBef>
              <a:buFont typeface="Arial"/>
              <a:buChar char="•"/>
            </a:pPr>
            <a:r>
              <a:rPr lang="en-US">
                <a:ea typeface="+mn-lt"/>
                <a:cs typeface="+mn-lt"/>
              </a:rPr>
              <a:t> acceptance testing against the Prod environment.</a:t>
            </a:r>
          </a:p>
          <a:p>
            <a:endParaRPr lang="en-RO"/>
          </a:p>
          <a:p>
            <a:pPr marL="0" marR="0" lvl="0" indent="0" algn="l" defTabSz="914400" rtl="0" eaLnBrk="1" fontAlgn="auto" latinLnBrk="0" hangingPunct="1">
              <a:lnSpc>
                <a:spcPct val="100000"/>
              </a:lnSpc>
              <a:spcBef>
                <a:spcPts val="0"/>
              </a:spcBef>
              <a:spcAft>
                <a:spcPts val="0"/>
              </a:spcAft>
              <a:buClrTx/>
              <a:buSzTx/>
              <a:buFontTx/>
              <a:buNone/>
              <a:tabLst/>
              <a:defRPr/>
            </a:pPr>
            <a:r>
              <a:rPr lang="en-US">
                <a:ea typeface="+mn-lt"/>
                <a:cs typeface="+mn-lt"/>
              </a:rPr>
              <a:t>Even with all the testing, things may go wrong. For instance, the acceptance tests might fail in Pre-prod or Prod. In this case, rollback should happen.</a:t>
            </a:r>
            <a:endParaRPr lang="en-US"/>
          </a:p>
          <a:p>
            <a:endParaRPr lang="en-RO"/>
          </a:p>
        </p:txBody>
      </p:sp>
      <p:sp>
        <p:nvSpPr>
          <p:cNvPr id="4" name="Slide Number Placeholder 3">
            <a:extLst>
              <a:ext uri="{FF2B5EF4-FFF2-40B4-BE49-F238E27FC236}">
                <a16:creationId xmlns:a16="http://schemas.microsoft.com/office/drawing/2014/main" id="{FF142DBF-839A-6E18-6B54-B992CBB8A900}"/>
              </a:ext>
            </a:extLst>
          </p:cNvPr>
          <p:cNvSpPr>
            <a:spLocks noGrp="1"/>
          </p:cNvSpPr>
          <p:nvPr>
            <p:ph type="sldNum" sz="quarter" idx="5"/>
          </p:nvPr>
        </p:nvSpPr>
        <p:spPr/>
        <p:txBody>
          <a:bodyPr/>
          <a:lstStyle/>
          <a:p>
            <a:fld id="{3EF2277D-4E65-471B-8FDC-312617F5EA89}" type="slidenum">
              <a:rPr lang="en-US" smtClean="0"/>
              <a:pPr/>
              <a:t>6</a:t>
            </a:fld>
            <a:endParaRPr lang="en-US"/>
          </a:p>
        </p:txBody>
      </p:sp>
    </p:spTree>
    <p:extLst>
      <p:ext uri="{BB962C8B-B14F-4D97-AF65-F5344CB8AC3E}">
        <p14:creationId xmlns:p14="http://schemas.microsoft.com/office/powerpoint/2010/main" val="2728180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Bef>
                <a:spcPts val="700"/>
              </a:spcBef>
              <a:buFont typeface="Arial"/>
              <a:buChar char="•"/>
            </a:pPr>
            <a:r>
              <a:rPr lang="en-US">
                <a:ea typeface="+mn-lt"/>
                <a:cs typeface="+mn-lt"/>
              </a:rPr>
              <a:t>The pipeline mainly consists:</a:t>
            </a:r>
            <a:endParaRPr lang="en-US"/>
          </a:p>
          <a:p>
            <a:pPr lvl="1">
              <a:spcBef>
                <a:spcPts val="700"/>
              </a:spcBef>
              <a:buFont typeface="Arial"/>
              <a:buChar char="•"/>
            </a:pPr>
            <a:r>
              <a:rPr lang="en-US">
                <a:ea typeface="+mn-lt"/>
                <a:cs typeface="+mn-lt"/>
              </a:rPr>
              <a:t> deployment of the code to the Pre-prod environment;</a:t>
            </a:r>
            <a:endParaRPr lang="en-US"/>
          </a:p>
          <a:p>
            <a:pPr lvl="1">
              <a:spcBef>
                <a:spcPts val="700"/>
              </a:spcBef>
              <a:buFont typeface="Arial"/>
              <a:buChar char="•"/>
            </a:pPr>
            <a:r>
              <a:rPr lang="en-US">
                <a:ea typeface="+mn-lt"/>
                <a:cs typeface="+mn-lt"/>
              </a:rPr>
              <a:t> acceptance testing against the Pre-prod environment;</a:t>
            </a:r>
            <a:endParaRPr lang="en-US"/>
          </a:p>
          <a:p>
            <a:pPr lvl="1">
              <a:spcBef>
                <a:spcPts val="700"/>
              </a:spcBef>
              <a:buFont typeface="Arial"/>
              <a:buChar char="•"/>
            </a:pPr>
            <a:r>
              <a:rPr lang="en-US">
                <a:ea typeface="+mn-lt"/>
                <a:cs typeface="+mn-lt"/>
              </a:rPr>
              <a:t> deployment of the code to the Prod environment;</a:t>
            </a:r>
            <a:endParaRPr lang="en-US"/>
          </a:p>
          <a:p>
            <a:pPr lvl="1">
              <a:spcBef>
                <a:spcPts val="700"/>
              </a:spcBef>
              <a:buFont typeface="Arial"/>
              <a:buChar char="•"/>
            </a:pPr>
            <a:r>
              <a:rPr lang="en-US">
                <a:ea typeface="+mn-lt"/>
                <a:cs typeface="+mn-lt"/>
              </a:rPr>
              <a:t> acceptance testing against the Prod environment.</a:t>
            </a:r>
          </a:p>
          <a:p>
            <a:endParaRPr lang="en-RO"/>
          </a:p>
          <a:p>
            <a:pPr marL="0" marR="0" lvl="0" indent="0" algn="l" defTabSz="914400" rtl="0" eaLnBrk="1" fontAlgn="auto" latinLnBrk="0" hangingPunct="1">
              <a:lnSpc>
                <a:spcPct val="100000"/>
              </a:lnSpc>
              <a:spcBef>
                <a:spcPts val="0"/>
              </a:spcBef>
              <a:spcAft>
                <a:spcPts val="0"/>
              </a:spcAft>
              <a:buClrTx/>
              <a:buSzTx/>
              <a:buFontTx/>
              <a:buNone/>
              <a:tabLst/>
              <a:defRPr/>
            </a:pPr>
            <a:r>
              <a:rPr lang="en-US">
                <a:ea typeface="+mn-lt"/>
                <a:cs typeface="+mn-lt"/>
              </a:rPr>
              <a:t>Even with all the testing, things may go wrong. For instance, the acceptance tests might fail in Pre-prod or Prod. In this case, rollback should happen.</a:t>
            </a:r>
            <a:endParaRPr lang="en-US"/>
          </a:p>
          <a:p>
            <a:endParaRPr lang="en-RO"/>
          </a:p>
        </p:txBody>
      </p:sp>
      <p:sp>
        <p:nvSpPr>
          <p:cNvPr id="4" name="Slide Number Placeholder 3"/>
          <p:cNvSpPr>
            <a:spLocks noGrp="1"/>
          </p:cNvSpPr>
          <p:nvPr>
            <p:ph type="sldNum" sz="quarter" idx="5"/>
          </p:nvPr>
        </p:nvSpPr>
        <p:spPr/>
        <p:txBody>
          <a:bodyPr/>
          <a:lstStyle/>
          <a:p>
            <a:fld id="{3EF2277D-4E65-471B-8FDC-312617F5EA89}" type="slidenum">
              <a:rPr lang="en-US" smtClean="0"/>
              <a:pPr/>
              <a:t>7</a:t>
            </a:fld>
            <a:endParaRPr lang="en-US"/>
          </a:p>
        </p:txBody>
      </p:sp>
    </p:spTree>
    <p:extLst>
      <p:ext uri="{BB962C8B-B14F-4D97-AF65-F5344CB8AC3E}">
        <p14:creationId xmlns:p14="http://schemas.microsoft.com/office/powerpoint/2010/main" val="3499182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49192-4AF6-DD82-FE98-6A93832DC3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F8C34D-2067-B740-2ED0-2BE26DDA1B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6F7540-5094-ECB2-20DA-2394DBDB985B}"/>
              </a:ext>
            </a:extLst>
          </p:cNvPr>
          <p:cNvSpPr>
            <a:spLocks noGrp="1"/>
          </p:cNvSpPr>
          <p:nvPr>
            <p:ph type="body" idx="1"/>
          </p:nvPr>
        </p:nvSpPr>
        <p:spPr/>
        <p:txBody>
          <a:bodyPr/>
          <a:lstStyle/>
          <a:p>
            <a:pPr marL="285750" indent="-285750">
              <a:spcBef>
                <a:spcPts val="700"/>
              </a:spcBef>
              <a:buFont typeface="Arial"/>
              <a:buChar char="•"/>
            </a:pPr>
            <a:r>
              <a:rPr lang="en-US">
                <a:ea typeface="+mn-lt"/>
                <a:cs typeface="+mn-lt"/>
              </a:rPr>
              <a:t>The pipeline mainly consists:</a:t>
            </a:r>
            <a:endParaRPr lang="en-US"/>
          </a:p>
          <a:p>
            <a:pPr lvl="1">
              <a:spcBef>
                <a:spcPts val="700"/>
              </a:spcBef>
              <a:buFont typeface="Arial"/>
              <a:buChar char="•"/>
            </a:pPr>
            <a:r>
              <a:rPr lang="en-US">
                <a:ea typeface="+mn-lt"/>
                <a:cs typeface="+mn-lt"/>
              </a:rPr>
              <a:t> deployment of the code to the Pre-prod environment;</a:t>
            </a:r>
            <a:endParaRPr lang="en-US"/>
          </a:p>
          <a:p>
            <a:pPr lvl="1">
              <a:spcBef>
                <a:spcPts val="700"/>
              </a:spcBef>
              <a:buFont typeface="Arial"/>
              <a:buChar char="•"/>
            </a:pPr>
            <a:r>
              <a:rPr lang="en-US">
                <a:ea typeface="+mn-lt"/>
                <a:cs typeface="+mn-lt"/>
              </a:rPr>
              <a:t> acceptance testing against the Pre-prod environment;</a:t>
            </a:r>
            <a:endParaRPr lang="en-US"/>
          </a:p>
          <a:p>
            <a:pPr lvl="1">
              <a:spcBef>
                <a:spcPts val="700"/>
              </a:spcBef>
              <a:buFont typeface="Arial"/>
              <a:buChar char="•"/>
            </a:pPr>
            <a:r>
              <a:rPr lang="en-US">
                <a:ea typeface="+mn-lt"/>
                <a:cs typeface="+mn-lt"/>
              </a:rPr>
              <a:t> deployment of the code to the Prod environment;</a:t>
            </a:r>
            <a:endParaRPr lang="en-US"/>
          </a:p>
          <a:p>
            <a:pPr lvl="1">
              <a:spcBef>
                <a:spcPts val="700"/>
              </a:spcBef>
              <a:buFont typeface="Arial"/>
              <a:buChar char="•"/>
            </a:pPr>
            <a:r>
              <a:rPr lang="en-US">
                <a:ea typeface="+mn-lt"/>
                <a:cs typeface="+mn-lt"/>
              </a:rPr>
              <a:t> acceptance testing against the Prod environment.</a:t>
            </a:r>
          </a:p>
          <a:p>
            <a:endParaRPr lang="en-RO"/>
          </a:p>
          <a:p>
            <a:pPr marL="0" marR="0" lvl="0" indent="0" algn="l" defTabSz="914400" rtl="0" eaLnBrk="1" fontAlgn="auto" latinLnBrk="0" hangingPunct="1">
              <a:lnSpc>
                <a:spcPct val="100000"/>
              </a:lnSpc>
              <a:spcBef>
                <a:spcPts val="0"/>
              </a:spcBef>
              <a:spcAft>
                <a:spcPts val="0"/>
              </a:spcAft>
              <a:buClrTx/>
              <a:buSzTx/>
              <a:buFontTx/>
              <a:buNone/>
              <a:tabLst/>
              <a:defRPr/>
            </a:pPr>
            <a:r>
              <a:rPr lang="en-US">
                <a:ea typeface="+mn-lt"/>
                <a:cs typeface="+mn-lt"/>
              </a:rPr>
              <a:t>Even with all the testing, things may go wrong. For instance, the acceptance tests might fail in Pre-prod or Prod. In this case, rollback should happen.</a:t>
            </a:r>
            <a:endParaRPr lang="en-US"/>
          </a:p>
          <a:p>
            <a:endParaRPr lang="en-RO"/>
          </a:p>
        </p:txBody>
      </p:sp>
      <p:sp>
        <p:nvSpPr>
          <p:cNvPr id="4" name="Slide Number Placeholder 3">
            <a:extLst>
              <a:ext uri="{FF2B5EF4-FFF2-40B4-BE49-F238E27FC236}">
                <a16:creationId xmlns:a16="http://schemas.microsoft.com/office/drawing/2014/main" id="{36A15152-3756-E285-AEBC-2DC90D4517FF}"/>
              </a:ext>
            </a:extLst>
          </p:cNvPr>
          <p:cNvSpPr>
            <a:spLocks noGrp="1"/>
          </p:cNvSpPr>
          <p:nvPr>
            <p:ph type="sldNum" sz="quarter" idx="5"/>
          </p:nvPr>
        </p:nvSpPr>
        <p:spPr/>
        <p:txBody>
          <a:bodyPr/>
          <a:lstStyle/>
          <a:p>
            <a:fld id="{3EF2277D-4E65-471B-8FDC-312617F5EA89}" type="slidenum">
              <a:rPr lang="en-US" smtClean="0"/>
              <a:pPr/>
              <a:t>8</a:t>
            </a:fld>
            <a:endParaRPr lang="en-US"/>
          </a:p>
        </p:txBody>
      </p:sp>
    </p:spTree>
    <p:extLst>
      <p:ext uri="{BB962C8B-B14F-4D97-AF65-F5344CB8AC3E}">
        <p14:creationId xmlns:p14="http://schemas.microsoft.com/office/powerpoint/2010/main" val="2152712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51180" lvl="1" indent="-275590"/>
            <a:r>
              <a:rPr lang="en-RO" b="1"/>
              <a:t>Repeatable </a:t>
            </a:r>
            <a:r>
              <a:rPr lang="en-RO"/>
              <a:t>– same steps should be run at every deployment. No matter who commits a code and want to deploy it to Production, the pipeline steps should be the same.</a:t>
            </a:r>
          </a:p>
          <a:p>
            <a:pPr marL="551180" lvl="1" indent="-275590"/>
            <a:r>
              <a:rPr lang="en-RO" b="1"/>
              <a:t>Consistent </a:t>
            </a:r>
            <a:r>
              <a:rPr lang="en-RO"/>
              <a:t>– the pipeline configuration should be the same every time. If something changes, the change should be committed (in git repository or anywhere else) and every run from that point on should use the new configuration.</a:t>
            </a:r>
          </a:p>
          <a:p>
            <a:pPr marL="551180" lvl="1" indent="-275590"/>
            <a:r>
              <a:rPr lang="en-RO" b="1"/>
              <a:t>Reliable </a:t>
            </a:r>
            <a:r>
              <a:rPr lang="en-RO"/>
              <a:t>– any gap in the pipeline steps should be fixed ASAP. If the developers don't trust that the pipeline is doing what it is supposed to do, most likely they will avoid using it.</a:t>
            </a:r>
          </a:p>
          <a:p>
            <a:pPr marL="551180" lvl="1" indent="-275590"/>
            <a:r>
              <a:rPr lang="en-RO" b="1"/>
              <a:t>Same for every environment</a:t>
            </a:r>
            <a:r>
              <a:rPr lang="en-RO"/>
              <a:t> – if there is another team that deploys the code to production, the same steps should be followed. </a:t>
            </a:r>
          </a:p>
          <a:p>
            <a:pPr marL="551180" lvl="1" indent="-275590"/>
            <a:r>
              <a:rPr lang="en-RO" b="1"/>
              <a:t>Backed up</a:t>
            </a:r>
            <a:r>
              <a:rPr lang="en-RO"/>
              <a:t> – in order to avoid system failures that can lose your pipeline configuration, the deployment pipeline should be backed up. This also helps to know what steps were done at the last deployment.</a:t>
            </a:r>
          </a:p>
          <a:p>
            <a:pPr marL="551180" lvl="1" indent="-275590"/>
            <a:r>
              <a:rPr lang="en-RO" b="1"/>
              <a:t>Extensible </a:t>
            </a:r>
            <a:r>
              <a:rPr lang="en-RO"/>
              <a:t>– the pipeline will evolve once with the requirements. Keeping it extensible will help evolving new steps for new environments, tests or even regions of deployment.</a:t>
            </a:r>
          </a:p>
          <a:p>
            <a:pPr marL="551180" lvl="1" indent="-275590"/>
            <a:r>
              <a:rPr lang="en-RO" b="1"/>
              <a:t>Able to provide feedback</a:t>
            </a:r>
            <a:r>
              <a:rPr lang="en-RO"/>
              <a:t>– knowing when the pipeline failed/succeeded will help gaining trust in using it and fixing problems as soon as possible.</a:t>
            </a:r>
          </a:p>
          <a:p>
            <a:endParaRPr lang="en-RO"/>
          </a:p>
        </p:txBody>
      </p:sp>
      <p:sp>
        <p:nvSpPr>
          <p:cNvPr id="4" name="Slide Number Placeholder 3"/>
          <p:cNvSpPr>
            <a:spLocks noGrp="1"/>
          </p:cNvSpPr>
          <p:nvPr>
            <p:ph type="sldNum" sz="quarter" idx="5"/>
          </p:nvPr>
        </p:nvSpPr>
        <p:spPr/>
        <p:txBody>
          <a:bodyPr/>
          <a:lstStyle/>
          <a:p>
            <a:fld id="{3EF2277D-4E65-471B-8FDC-312617F5EA89}" type="slidenum">
              <a:rPr lang="en-US" smtClean="0"/>
              <a:pPr/>
              <a:t>10</a:t>
            </a:fld>
            <a:endParaRPr lang="en-US"/>
          </a:p>
        </p:txBody>
      </p:sp>
    </p:spTree>
    <p:extLst>
      <p:ext uri="{BB962C8B-B14F-4D97-AF65-F5344CB8AC3E}">
        <p14:creationId xmlns:p14="http://schemas.microsoft.com/office/powerpoint/2010/main" val="21762923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a:p>
        </p:txBody>
      </p:sp>
      <p:sp>
        <p:nvSpPr>
          <p:cNvPr id="4" name="Slide Number Placeholder 3"/>
          <p:cNvSpPr>
            <a:spLocks noGrp="1"/>
          </p:cNvSpPr>
          <p:nvPr>
            <p:ph type="sldNum" sz="quarter" idx="5"/>
          </p:nvPr>
        </p:nvSpPr>
        <p:spPr/>
        <p:txBody>
          <a:bodyPr/>
          <a:lstStyle/>
          <a:p>
            <a:fld id="{3EF2277D-4E65-471B-8FDC-312617F5EA89}" type="slidenum">
              <a:rPr lang="en-US" smtClean="0"/>
              <a:pPr/>
              <a:t>15</a:t>
            </a:fld>
            <a:endParaRPr lang="en-US"/>
          </a:p>
        </p:txBody>
      </p:sp>
    </p:spTree>
    <p:extLst>
      <p:ext uri="{BB962C8B-B14F-4D97-AF65-F5344CB8AC3E}">
        <p14:creationId xmlns:p14="http://schemas.microsoft.com/office/powerpoint/2010/main" val="871380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51180" lvl="1" indent="-275590"/>
            <a:r>
              <a:rPr lang="en-RO" dirty="0"/>
              <a:t>When deciding upon architecture for the application, a particular attention should be payed to </a:t>
            </a:r>
            <a:r>
              <a:rPr lang="en-RO" b="1" dirty="0"/>
              <a:t>process and network boundaries and I/O in general.</a:t>
            </a:r>
            <a:endParaRPr lang="en-RO" dirty="0"/>
          </a:p>
          <a:p>
            <a:pPr marL="551180" lvl="1" indent="-275590"/>
            <a:r>
              <a:rPr lang="en-RO" dirty="0"/>
              <a:t>Make use of </a:t>
            </a:r>
            <a:r>
              <a:rPr lang="en-RO" b="1" dirty="0"/>
              <a:t>patterns </a:t>
            </a:r>
            <a:r>
              <a:rPr lang="en-RO" dirty="0"/>
              <a:t>and </a:t>
            </a:r>
            <a:r>
              <a:rPr lang="en-RO" b="1" dirty="0"/>
              <a:t>avoid antipatterns</a:t>
            </a:r>
            <a:r>
              <a:rPr lang="en-RO" dirty="0"/>
              <a:t> that affect stability and capacity of the system.</a:t>
            </a:r>
          </a:p>
          <a:p>
            <a:pPr marL="551180" lvl="1" indent="-275590"/>
            <a:r>
              <a:rPr lang="en-RO" dirty="0"/>
              <a:t>Encourage </a:t>
            </a:r>
            <a:r>
              <a:rPr lang="en-RO" b="1" dirty="0"/>
              <a:t>clarity and simplicity in code</a:t>
            </a:r>
            <a:r>
              <a:rPr lang="en-RO" dirty="0"/>
              <a:t>. Never compromise readability for capacity without an explicit test to demonstrate the value.</a:t>
            </a:r>
          </a:p>
          <a:p>
            <a:pPr marL="551180" lvl="1" indent="-275590"/>
            <a:r>
              <a:rPr lang="en-RO" dirty="0"/>
              <a:t>Be extremely careful about </a:t>
            </a:r>
            <a:r>
              <a:rPr lang="en-RO" b="1" dirty="0"/>
              <a:t>threading</a:t>
            </a:r>
            <a:r>
              <a:rPr lang="en-RO" dirty="0"/>
              <a:t>.</a:t>
            </a:r>
          </a:p>
          <a:p>
            <a:pPr marL="551180" lvl="1" indent="-275590"/>
            <a:r>
              <a:rPr lang="en-RO" dirty="0"/>
              <a:t>Create automated tests that assert the desired level of capacity.</a:t>
            </a:r>
          </a:p>
          <a:p>
            <a:endParaRPr lang="en-RO"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16</a:t>
            </a:fld>
            <a:endParaRPr lang="en-US"/>
          </a:p>
        </p:txBody>
      </p:sp>
    </p:spTree>
    <p:extLst>
      <p:ext uri="{BB962C8B-B14F-4D97-AF65-F5344CB8AC3E}">
        <p14:creationId xmlns:p14="http://schemas.microsoft.com/office/powerpoint/2010/main" val="27446666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p:spTree>
      <p:nvGrpSpPr>
        <p:cNvPr id="1" name=""/>
        <p:cNvGrpSpPr/>
        <p:nvPr/>
      </p:nvGrpSpPr>
      <p:grpSpPr>
        <a:xfrm>
          <a:off x="0" y="0"/>
          <a:ext cx="0" cy="0"/>
          <a:chOff x="0" y="0"/>
          <a:chExt cx="0" cy="0"/>
        </a:xfrm>
      </p:grpSpPr>
      <p:pic>
        <p:nvPicPr>
          <p:cNvPr id="4" name="Picture 3" descr="Shape&#10;&#10;Description automatically generated">
            <a:extLst>
              <a:ext uri="{FF2B5EF4-FFF2-40B4-BE49-F238E27FC236}">
                <a16:creationId xmlns:a16="http://schemas.microsoft.com/office/drawing/2014/main" id="{33B76D3C-739A-4E89-910F-4DF747FC0FF6}"/>
              </a:ext>
            </a:extLst>
          </p:cNvPr>
          <p:cNvPicPr>
            <a:picLocks noChangeAspect="1"/>
          </p:cNvPicPr>
          <p:nvPr userDrawn="1"/>
        </p:nvPicPr>
        <p:blipFill>
          <a:blip r:embed="rId2"/>
          <a:stretch>
            <a:fillRect/>
          </a:stretch>
        </p:blipFill>
        <p:spPr>
          <a:xfrm>
            <a:off x="0" y="893"/>
            <a:ext cx="12188825" cy="6856214"/>
          </a:xfrm>
          <a:prstGeom prst="rect">
            <a:avLst/>
          </a:prstGeom>
        </p:spPr>
      </p:pic>
      <p:sp>
        <p:nvSpPr>
          <p:cNvPr id="12" name="Title 1"/>
          <p:cNvSpPr>
            <a:spLocks noGrp="1"/>
          </p:cNvSpPr>
          <p:nvPr>
            <p:ph type="ctrTitle"/>
          </p:nvPr>
        </p:nvSpPr>
        <p:spPr>
          <a:xfrm>
            <a:off x="2203704" y="2798064"/>
            <a:ext cx="5916168" cy="1216152"/>
          </a:xfrm>
        </p:spPr>
        <p:txBody>
          <a:bodyPr wrap="square" lIns="0" tIns="0" rIns="0" bIns="0" anchor="t">
            <a:noAutofit/>
          </a:bodyPr>
          <a:lstStyle>
            <a:lvl1pPr>
              <a:defRPr sz="3600">
                <a:solidFill>
                  <a:schemeClr val="bg1"/>
                </a:solidFill>
                <a:latin typeface="+mj-lt"/>
              </a:defRPr>
            </a:lvl1pPr>
          </a:lstStyle>
          <a:p>
            <a:r>
              <a:rPr lang="en-US"/>
              <a:t>Click to edit Master title style</a:t>
            </a:r>
          </a:p>
        </p:txBody>
      </p:sp>
      <p:sp>
        <p:nvSpPr>
          <p:cNvPr id="13" name="Subtitle 2"/>
          <p:cNvSpPr>
            <a:spLocks noGrp="1"/>
          </p:cNvSpPr>
          <p:nvPr>
            <p:ph type="subTitle" idx="1"/>
          </p:nvPr>
        </p:nvSpPr>
        <p:spPr>
          <a:xfrm>
            <a:off x="2203704" y="4123943"/>
            <a:ext cx="5907024" cy="1078992"/>
          </a:xfrm>
        </p:spPr>
        <p:txBody>
          <a:bodyPr wrap="square" lIns="0" tIns="0" rIns="0" bIns="0">
            <a:noAutofit/>
          </a:bodyPr>
          <a:lstStyle>
            <a:lvl1pPr marL="0" indent="0" algn="l">
              <a:buNone/>
              <a:defRPr sz="2000">
                <a:solidFill>
                  <a:schemeClr val="bg1"/>
                </a:solidFill>
                <a:latin typeface="+mj-l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pic>
        <p:nvPicPr>
          <p:cNvPr id="10" name="Picture 9" descr="Logo&#10;&#10;Description automatically generated">
            <a:extLst>
              <a:ext uri="{FF2B5EF4-FFF2-40B4-BE49-F238E27FC236}">
                <a16:creationId xmlns:a16="http://schemas.microsoft.com/office/drawing/2014/main" id="{4C418BDD-50A7-49EE-BE38-1E2FA9491BA8}"/>
              </a:ext>
            </a:extLst>
          </p:cNvPr>
          <p:cNvPicPr>
            <a:picLocks noChangeAspect="1"/>
          </p:cNvPicPr>
          <p:nvPr userDrawn="1"/>
        </p:nvPicPr>
        <p:blipFill>
          <a:blip r:embed="rId3"/>
          <a:stretch>
            <a:fillRect/>
          </a:stretch>
        </p:blipFill>
        <p:spPr>
          <a:xfrm>
            <a:off x="872598" y="2900170"/>
            <a:ext cx="713387" cy="980588"/>
          </a:xfrm>
          <a:prstGeom prst="rect">
            <a:avLst/>
          </a:prstGeom>
        </p:spPr>
      </p:pic>
    </p:spTree>
    <p:extLst>
      <p:ext uri="{BB962C8B-B14F-4D97-AF65-F5344CB8AC3E}">
        <p14:creationId xmlns:p14="http://schemas.microsoft.com/office/powerpoint/2010/main" val="2537427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 Dark Airy">
    <p:spTree>
      <p:nvGrpSpPr>
        <p:cNvPr id="1" name=""/>
        <p:cNvGrpSpPr/>
        <p:nvPr/>
      </p:nvGrpSpPr>
      <p:grpSpPr>
        <a:xfrm>
          <a:off x="0" y="0"/>
          <a:ext cx="0" cy="0"/>
          <a:chOff x="0" y="0"/>
          <a:chExt cx="0" cy="0"/>
        </a:xfrm>
      </p:grpSpPr>
      <p:sp>
        <p:nvSpPr>
          <p:cNvPr id="9" name="Rectangle 5">
            <a:extLst>
              <a:ext uri="{FF2B5EF4-FFF2-40B4-BE49-F238E27FC236}">
                <a16:creationId xmlns:a16="http://schemas.microsoft.com/office/drawing/2014/main" id="{6C1404A5-D751-44E8-A1EF-86A7487035A6}"/>
              </a:ext>
            </a:extLst>
          </p:cNvPr>
          <p:cNvSpPr>
            <a:spLocks noChangeArrowheads="1"/>
          </p:cNvSpPr>
          <p:nvPr userDrawn="1"/>
        </p:nvSpPr>
        <p:spPr bwMode="auto">
          <a:xfrm>
            <a:off x="0" y="0"/>
            <a:ext cx="12188825" cy="6858000"/>
          </a:xfrm>
          <a:prstGeom prst="rect">
            <a:avLst/>
          </a:prstGeom>
          <a:solidFill>
            <a:srgbClr val="2C2C2C"/>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10" name="Rectangle 9">
            <a:extLst>
              <a:ext uri="{FF2B5EF4-FFF2-40B4-BE49-F238E27FC236}">
                <a16:creationId xmlns:a16="http://schemas.microsoft.com/office/drawing/2014/main" id="{D5E36082-D3B5-402C-ABA5-5DEE95E7A59D}"/>
              </a:ext>
            </a:extLst>
          </p:cNvPr>
          <p:cNvSpPr/>
          <p:nvPr userDrawn="1"/>
        </p:nvSpPr>
        <p:spPr>
          <a:xfrm>
            <a:off x="0" y="6446520"/>
            <a:ext cx="12192000" cy="4114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9E00DCC-89B9-4A09-ADE9-3A28FF8E4E14}"/>
              </a:ext>
            </a:extLst>
          </p:cNvPr>
          <p:cNvPicPr>
            <a:picLocks noChangeAspect="1"/>
          </p:cNvPicPr>
          <p:nvPr userDrawn="1"/>
        </p:nvPicPr>
        <p:blipFill>
          <a:blip r:embed="rId2"/>
          <a:stretch>
            <a:fillRect/>
          </a:stretch>
        </p:blipFill>
        <p:spPr>
          <a:xfrm>
            <a:off x="401915" y="6578695"/>
            <a:ext cx="566079" cy="147131"/>
          </a:xfrm>
          <a:prstGeom prst="rect">
            <a:avLst/>
          </a:prstGeom>
        </p:spPr>
      </p:pic>
      <p:sp>
        <p:nvSpPr>
          <p:cNvPr id="12" name="Date Placeholder 3">
            <a:extLst>
              <a:ext uri="{FF2B5EF4-FFF2-40B4-BE49-F238E27FC236}">
                <a16:creationId xmlns:a16="http://schemas.microsoft.com/office/drawing/2014/main" id="{A88392BB-501D-4401-A873-9E3019BEC865}"/>
              </a:ext>
            </a:extLst>
          </p:cNvPr>
          <p:cNvSpPr txBox="1">
            <a:spLocks/>
          </p:cNvSpPr>
          <p:nvPr userDrawn="1"/>
        </p:nvSpPr>
        <p:spPr>
          <a:xfrm>
            <a:off x="9302847"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a:solidFill>
                  <a:srgbClr val="6E6E6E"/>
                </a:solidFill>
                <a:latin typeface="Adobe Clean" panose="020B0503020404020204" pitchFamily="34" charset="0"/>
              </a:rPr>
              <a:t>© 2024 Adobe. All Rights Reserved. Adobe Confidential.</a:t>
            </a:r>
          </a:p>
        </p:txBody>
      </p:sp>
      <p:sp>
        <p:nvSpPr>
          <p:cNvPr id="2" name="Title 1"/>
          <p:cNvSpPr>
            <a:spLocks noGrp="1"/>
          </p:cNvSpPr>
          <p:nvPr>
            <p:ph type="title"/>
          </p:nvPr>
        </p:nvSpPr>
        <p:spPr/>
        <p:txBody>
          <a:bodyPr lIns="45720" tIns="45720" rIns="45720" bIns="4572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01752" y="1435608"/>
            <a:ext cx="11585448" cy="4590288"/>
          </a:xfrm>
        </p:spPr>
        <p:txBody>
          <a:bodyPr/>
          <a:lstStyle>
            <a:lvl1pPr>
              <a:spcBef>
                <a:spcPts val="1800"/>
              </a:spcBef>
              <a:buClr>
                <a:schemeClr val="bg1"/>
              </a:buClr>
              <a:defRPr>
                <a:solidFill>
                  <a:schemeClr val="bg1"/>
                </a:solidFill>
                <a:latin typeface="+mn-lt"/>
              </a:defRPr>
            </a:lvl1pPr>
            <a:lvl2pPr>
              <a:spcBef>
                <a:spcPts val="1800"/>
              </a:spcBef>
              <a:buClr>
                <a:schemeClr val="bg1"/>
              </a:buClr>
              <a:defRPr>
                <a:solidFill>
                  <a:schemeClr val="bg1"/>
                </a:solidFill>
                <a:latin typeface="+mn-lt"/>
              </a:defRPr>
            </a:lvl2pPr>
            <a:lvl3pPr>
              <a:spcBef>
                <a:spcPts val="1800"/>
              </a:spcBef>
              <a:buClr>
                <a:schemeClr val="bg1"/>
              </a:buClr>
              <a:defRPr>
                <a:solidFill>
                  <a:schemeClr val="bg1"/>
                </a:solidFill>
                <a:latin typeface="+mn-lt"/>
              </a:defRPr>
            </a:lvl3pPr>
            <a:lvl4pPr>
              <a:spcBef>
                <a:spcPts val="1800"/>
              </a:spcBef>
              <a:buClr>
                <a:schemeClr val="bg1"/>
              </a:buClr>
              <a:defRPr>
                <a:solidFill>
                  <a:schemeClr val="bg1"/>
                </a:solidFill>
                <a:latin typeface="+mn-lt"/>
              </a:defRPr>
            </a:lvl4pPr>
            <a:lvl5pPr>
              <a:spcBef>
                <a:spcPts val="1800"/>
              </a:spcBef>
              <a:buClr>
                <a:schemeClr val="bg1"/>
              </a:buClr>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1160890" y="6565990"/>
            <a:ext cx="4324081" cy="181185"/>
          </a:xfrm>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a:p>
        </p:txBody>
      </p:sp>
    </p:spTree>
    <p:extLst>
      <p:ext uri="{BB962C8B-B14F-4D97-AF65-F5344CB8AC3E}">
        <p14:creationId xmlns:p14="http://schemas.microsoft.com/office/powerpoint/2010/main" val="20405947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Gray end slide">
    <p:spTree>
      <p:nvGrpSpPr>
        <p:cNvPr id="1" name=""/>
        <p:cNvGrpSpPr/>
        <p:nvPr/>
      </p:nvGrpSpPr>
      <p:grpSpPr>
        <a:xfrm>
          <a:off x="0" y="0"/>
          <a:ext cx="0" cy="0"/>
          <a:chOff x="0" y="0"/>
          <a:chExt cx="0" cy="0"/>
        </a:xfrm>
      </p:grpSpPr>
      <p:pic>
        <p:nvPicPr>
          <p:cNvPr id="3" name="Picture 2" descr="Shape&#10;&#10;Description automatically generated">
            <a:extLst>
              <a:ext uri="{FF2B5EF4-FFF2-40B4-BE49-F238E27FC236}">
                <a16:creationId xmlns:a16="http://schemas.microsoft.com/office/drawing/2014/main" id="{768E917F-4C4F-4D78-BB75-6B03BEB2D2D5}"/>
              </a:ext>
            </a:extLst>
          </p:cNvPr>
          <p:cNvPicPr>
            <a:picLocks noChangeAspect="1"/>
          </p:cNvPicPr>
          <p:nvPr userDrawn="1"/>
        </p:nvPicPr>
        <p:blipFill>
          <a:blip r:embed="rId2"/>
          <a:stretch>
            <a:fillRect/>
          </a:stretch>
        </p:blipFill>
        <p:spPr>
          <a:xfrm>
            <a:off x="0" y="893"/>
            <a:ext cx="12188825" cy="6856214"/>
          </a:xfrm>
          <a:prstGeom prst="rect">
            <a:avLst/>
          </a:prstGeom>
          <a:solidFill>
            <a:srgbClr val="EB1000"/>
          </a:solidFill>
        </p:spPr>
      </p:pic>
      <p:pic>
        <p:nvPicPr>
          <p:cNvPr id="8" name="Picture 7" descr="Logo&#10;&#10;Description automatically generated">
            <a:extLst>
              <a:ext uri="{FF2B5EF4-FFF2-40B4-BE49-F238E27FC236}">
                <a16:creationId xmlns:a16="http://schemas.microsoft.com/office/drawing/2014/main" id="{8480A603-EAD6-4EF0-83FC-9CEC50D99930}"/>
              </a:ext>
            </a:extLst>
          </p:cNvPr>
          <p:cNvPicPr>
            <a:picLocks noChangeAspect="1"/>
          </p:cNvPicPr>
          <p:nvPr userDrawn="1"/>
        </p:nvPicPr>
        <p:blipFill>
          <a:blip r:embed="rId3"/>
          <a:stretch>
            <a:fillRect/>
          </a:stretch>
        </p:blipFill>
        <p:spPr>
          <a:xfrm>
            <a:off x="5607700" y="2759988"/>
            <a:ext cx="973426" cy="1338024"/>
          </a:xfrm>
          <a:prstGeom prst="rect">
            <a:avLst/>
          </a:prstGeom>
        </p:spPr>
      </p:pic>
    </p:spTree>
    <p:extLst>
      <p:ext uri="{BB962C8B-B14F-4D97-AF65-F5344CB8AC3E}">
        <p14:creationId xmlns:p14="http://schemas.microsoft.com/office/powerpoint/2010/main" val="2424378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pic>
        <p:nvPicPr>
          <p:cNvPr id="3" name="Picture 2" descr="A picture containing light&#10;&#10;Description automatically generated">
            <a:extLst>
              <a:ext uri="{FF2B5EF4-FFF2-40B4-BE49-F238E27FC236}">
                <a16:creationId xmlns:a16="http://schemas.microsoft.com/office/drawing/2014/main" id="{6E4F79F1-D0B4-47D5-8949-FBE94111B975}"/>
              </a:ext>
            </a:extLst>
          </p:cNvPr>
          <p:cNvPicPr>
            <a:picLocks noChangeAspect="1"/>
          </p:cNvPicPr>
          <p:nvPr userDrawn="1"/>
        </p:nvPicPr>
        <p:blipFill>
          <a:blip r:embed="rId2"/>
          <a:stretch>
            <a:fillRect/>
          </a:stretch>
        </p:blipFill>
        <p:spPr>
          <a:xfrm>
            <a:off x="0" y="893"/>
            <a:ext cx="12188825" cy="6856214"/>
          </a:xfrm>
          <a:prstGeom prst="rect">
            <a:avLst/>
          </a:prstGeom>
        </p:spPr>
      </p:pic>
      <p:sp>
        <p:nvSpPr>
          <p:cNvPr id="12" name="Title 1"/>
          <p:cNvSpPr>
            <a:spLocks noGrp="1"/>
          </p:cNvSpPr>
          <p:nvPr>
            <p:ph type="ctrTitle"/>
          </p:nvPr>
        </p:nvSpPr>
        <p:spPr>
          <a:xfrm>
            <a:off x="795528" y="2798064"/>
            <a:ext cx="5907024" cy="1399032"/>
          </a:xfrm>
        </p:spPr>
        <p:txBody>
          <a:bodyPr wrap="square" lIns="0" tIns="0" rIns="0" bIns="0" anchor="t" anchorCtr="0">
            <a:noAutofit/>
          </a:bodyPr>
          <a:lstStyle>
            <a:lvl1pPr>
              <a:defRPr sz="3600">
                <a:solidFill>
                  <a:srgbClr val="EB1000"/>
                </a:solidFill>
                <a:latin typeface="+mj-lt"/>
              </a:defRPr>
            </a:lvl1pPr>
          </a:lstStyle>
          <a:p>
            <a:r>
              <a:rPr lang="en-US"/>
              <a:t>Click to edit Master title style</a:t>
            </a:r>
          </a:p>
        </p:txBody>
      </p:sp>
    </p:spTree>
    <p:extLst>
      <p:ext uri="{BB962C8B-B14F-4D97-AF65-F5344CB8AC3E}">
        <p14:creationId xmlns:p14="http://schemas.microsoft.com/office/powerpoint/2010/main" val="1830098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Divider Alt">
    <p:spTree>
      <p:nvGrpSpPr>
        <p:cNvPr id="1" name=""/>
        <p:cNvGrpSpPr/>
        <p:nvPr/>
      </p:nvGrpSpPr>
      <p:grpSpPr>
        <a:xfrm>
          <a:off x="0" y="0"/>
          <a:ext cx="0" cy="0"/>
          <a:chOff x="0" y="0"/>
          <a:chExt cx="0" cy="0"/>
        </a:xfrm>
      </p:grpSpPr>
      <p:pic>
        <p:nvPicPr>
          <p:cNvPr id="10" name="Picture 9" descr="A picture containing light&#10;&#10;Description automatically generated">
            <a:extLst>
              <a:ext uri="{FF2B5EF4-FFF2-40B4-BE49-F238E27FC236}">
                <a16:creationId xmlns:a16="http://schemas.microsoft.com/office/drawing/2014/main" id="{3A27C8B7-98BC-4CD6-B3CF-51328C33399A}"/>
              </a:ext>
            </a:extLst>
          </p:cNvPr>
          <p:cNvPicPr>
            <a:picLocks noChangeAspect="1"/>
          </p:cNvPicPr>
          <p:nvPr userDrawn="1"/>
        </p:nvPicPr>
        <p:blipFill>
          <a:blip r:embed="rId2"/>
          <a:stretch>
            <a:fillRect/>
          </a:stretch>
        </p:blipFill>
        <p:spPr>
          <a:xfrm>
            <a:off x="0" y="893"/>
            <a:ext cx="12188825" cy="6856214"/>
          </a:xfrm>
          <a:prstGeom prst="rect">
            <a:avLst/>
          </a:prstGeom>
        </p:spPr>
      </p:pic>
      <p:sp>
        <p:nvSpPr>
          <p:cNvPr id="12" name="Title 1"/>
          <p:cNvSpPr>
            <a:spLocks noGrp="1"/>
          </p:cNvSpPr>
          <p:nvPr>
            <p:ph type="ctrTitle"/>
          </p:nvPr>
        </p:nvSpPr>
        <p:spPr>
          <a:xfrm>
            <a:off x="795528" y="2798064"/>
            <a:ext cx="5907024" cy="1399032"/>
          </a:xfrm>
        </p:spPr>
        <p:txBody>
          <a:bodyPr wrap="square" lIns="0" tIns="0" rIns="0" bIns="0" anchor="t" anchorCtr="0">
            <a:noAutofit/>
          </a:bodyPr>
          <a:lstStyle>
            <a:lvl1pPr>
              <a:defRPr sz="3600">
                <a:solidFill>
                  <a:srgbClr val="EB1000"/>
                </a:solidFill>
                <a:latin typeface="+mj-lt"/>
              </a:defRPr>
            </a:lvl1pPr>
          </a:lstStyle>
          <a:p>
            <a:r>
              <a:rPr lang="en-US"/>
              <a:t>Click to edit Master title style</a:t>
            </a:r>
          </a:p>
        </p:txBody>
      </p:sp>
    </p:spTree>
    <p:extLst>
      <p:ext uri="{BB962C8B-B14F-4D97-AF65-F5344CB8AC3E}">
        <p14:creationId xmlns:p14="http://schemas.microsoft.com/office/powerpoint/2010/main" val="2398295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F3AC819-F530-40C9-A766-72AA783EB34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93"/>
            <a:ext cx="12188825" cy="6856214"/>
          </a:xfrm>
          <a:prstGeom prst="rect">
            <a:avLst/>
          </a:prstGeom>
        </p:spPr>
      </p:pic>
      <p:sp>
        <p:nvSpPr>
          <p:cNvPr id="12" name="Title 1"/>
          <p:cNvSpPr>
            <a:spLocks noGrp="1"/>
          </p:cNvSpPr>
          <p:nvPr>
            <p:ph type="ctrTitle"/>
          </p:nvPr>
        </p:nvSpPr>
        <p:spPr>
          <a:xfrm>
            <a:off x="795528" y="2798064"/>
            <a:ext cx="5907024" cy="1399032"/>
          </a:xfrm>
        </p:spPr>
        <p:txBody>
          <a:bodyPr wrap="square" lIns="0" tIns="0" rIns="0" bIns="0" anchor="t" anchorCtr="0">
            <a:noAutofit/>
          </a:bodyPr>
          <a:lstStyle>
            <a:lvl1pPr>
              <a:defRPr sz="3600">
                <a:solidFill>
                  <a:schemeClr val="bg1"/>
                </a:solidFill>
                <a:latin typeface="+mj-lt"/>
              </a:defRPr>
            </a:lvl1pPr>
          </a:lstStyle>
          <a:p>
            <a:r>
              <a:rPr lang="en-US"/>
              <a:t>Click to edit Master title style</a:t>
            </a:r>
          </a:p>
        </p:txBody>
      </p:sp>
    </p:spTree>
    <p:extLst>
      <p:ext uri="{BB962C8B-B14F-4D97-AF65-F5344CB8AC3E}">
        <p14:creationId xmlns:p14="http://schemas.microsoft.com/office/powerpoint/2010/main" val="3275461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 Al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58EEE7F-0049-4097-A2ED-ECC4037507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93"/>
            <a:ext cx="12188825" cy="6856214"/>
          </a:xfrm>
          <a:prstGeom prst="rect">
            <a:avLst/>
          </a:prstGeom>
        </p:spPr>
      </p:pic>
      <p:sp>
        <p:nvSpPr>
          <p:cNvPr id="12" name="Title 1"/>
          <p:cNvSpPr>
            <a:spLocks noGrp="1"/>
          </p:cNvSpPr>
          <p:nvPr>
            <p:ph type="ctrTitle"/>
          </p:nvPr>
        </p:nvSpPr>
        <p:spPr>
          <a:xfrm>
            <a:off x="795528" y="2798064"/>
            <a:ext cx="5907024" cy="1399032"/>
          </a:xfrm>
        </p:spPr>
        <p:txBody>
          <a:bodyPr wrap="square" lIns="0" tIns="0" rIns="0" bIns="0" anchor="t" anchorCtr="0">
            <a:noAutofit/>
          </a:bodyPr>
          <a:lstStyle>
            <a:lvl1pPr>
              <a:defRPr sz="3600">
                <a:solidFill>
                  <a:schemeClr val="bg1"/>
                </a:solidFill>
                <a:latin typeface="+mj-lt"/>
              </a:defRPr>
            </a:lvl1pPr>
          </a:lstStyle>
          <a:p>
            <a:r>
              <a:rPr lang="en-US"/>
              <a:t>Click to edit Master title style</a:t>
            </a:r>
          </a:p>
        </p:txBody>
      </p:sp>
    </p:spTree>
    <p:extLst>
      <p:ext uri="{BB962C8B-B14F-4D97-AF65-F5344CB8AC3E}">
        <p14:creationId xmlns:p14="http://schemas.microsoft.com/office/powerpoint/2010/main" val="2503913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White - Bottom Graphic">
    <p:spTree>
      <p:nvGrpSpPr>
        <p:cNvPr id="1" name=""/>
        <p:cNvGrpSpPr/>
        <p:nvPr/>
      </p:nvGrpSpPr>
      <p:grpSpPr>
        <a:xfrm>
          <a:off x="0" y="0"/>
          <a:ext cx="0" cy="0"/>
          <a:chOff x="0" y="0"/>
          <a:chExt cx="0" cy="0"/>
        </a:xfrm>
      </p:grpSpPr>
      <p:sp>
        <p:nvSpPr>
          <p:cNvPr id="2" name="Title 1"/>
          <p:cNvSpPr>
            <a:spLocks noGrp="1"/>
          </p:cNvSpPr>
          <p:nvPr>
            <p:ph type="title"/>
          </p:nvPr>
        </p:nvSpPr>
        <p:spPr/>
        <p:txBody>
          <a:bodyPr lIns="45720" tIns="45720" rIns="45720" bIns="45720"/>
          <a:lstStyle>
            <a:lvl1pPr>
              <a:defRPr>
                <a:latin typeface="+mj-lt"/>
              </a:defRPr>
            </a:lvl1pPr>
          </a:lstStyle>
          <a:p>
            <a:r>
              <a:rPr lang="en-US"/>
              <a:t>Click to edit Master title style</a:t>
            </a:r>
          </a:p>
        </p:txBody>
      </p:sp>
      <p:sp>
        <p:nvSpPr>
          <p:cNvPr id="3" name="Content Placeholder 2"/>
          <p:cNvSpPr>
            <a:spLocks noGrp="1"/>
          </p:cNvSpPr>
          <p:nvPr>
            <p:ph idx="1"/>
          </p:nvPr>
        </p:nvSpPr>
        <p:spPr/>
        <p:txBody>
          <a:bodyPr lIns="45720" tIns="45720" rIns="45720" bIns="4572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Black - Bottom Graphic">
    <p:spTree>
      <p:nvGrpSpPr>
        <p:cNvPr id="1" name=""/>
        <p:cNvGrpSpPr/>
        <p:nvPr/>
      </p:nvGrpSpPr>
      <p:grpSpPr>
        <a:xfrm>
          <a:off x="0" y="0"/>
          <a:ext cx="0" cy="0"/>
          <a:chOff x="0" y="0"/>
          <a:chExt cx="0" cy="0"/>
        </a:xfrm>
      </p:grpSpPr>
      <p:sp>
        <p:nvSpPr>
          <p:cNvPr id="11" name="Rectangle 5"/>
          <p:cNvSpPr>
            <a:spLocks noChangeArrowheads="1"/>
          </p:cNvSpPr>
          <p:nvPr userDrawn="1"/>
        </p:nvSpPr>
        <p:spPr bwMode="auto">
          <a:xfrm>
            <a:off x="0" y="0"/>
            <a:ext cx="12188825" cy="6858000"/>
          </a:xfrm>
          <a:prstGeom prst="rect">
            <a:avLst/>
          </a:prstGeom>
          <a:solidFill>
            <a:srgbClr val="2C2C2C"/>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12" name="Rectangle 11">
            <a:extLst>
              <a:ext uri="{FF2B5EF4-FFF2-40B4-BE49-F238E27FC236}">
                <a16:creationId xmlns:a16="http://schemas.microsoft.com/office/drawing/2014/main" id="{9091EAC9-E1FB-47C8-99DA-33D1276A588E}"/>
              </a:ext>
            </a:extLst>
          </p:cNvPr>
          <p:cNvSpPr/>
          <p:nvPr userDrawn="1"/>
        </p:nvSpPr>
        <p:spPr>
          <a:xfrm>
            <a:off x="0" y="6446520"/>
            <a:ext cx="12192000" cy="4114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dobe">
            <a:extLst>
              <a:ext uri="{FF2B5EF4-FFF2-40B4-BE49-F238E27FC236}">
                <a16:creationId xmlns:a16="http://schemas.microsoft.com/office/drawing/2014/main" id="{9141CC4C-7C4C-4702-B363-52863C701045}"/>
              </a:ext>
            </a:extLst>
          </p:cNvPr>
          <p:cNvPicPr>
            <a:picLocks noChangeAspect="1"/>
          </p:cNvPicPr>
          <p:nvPr userDrawn="1"/>
        </p:nvPicPr>
        <p:blipFill>
          <a:blip r:embed="rId2"/>
          <a:stretch>
            <a:fillRect/>
          </a:stretch>
        </p:blipFill>
        <p:spPr>
          <a:xfrm>
            <a:off x="401915" y="6578695"/>
            <a:ext cx="566079" cy="147131"/>
          </a:xfrm>
          <a:prstGeom prst="rect">
            <a:avLst/>
          </a:prstGeom>
        </p:spPr>
      </p:pic>
      <p:sp>
        <p:nvSpPr>
          <p:cNvPr id="14" name="Date Placeholder 3">
            <a:extLst>
              <a:ext uri="{FF2B5EF4-FFF2-40B4-BE49-F238E27FC236}">
                <a16:creationId xmlns:a16="http://schemas.microsoft.com/office/drawing/2014/main" id="{389DDB37-32C2-46C5-BB3D-0706817D5849}"/>
              </a:ext>
            </a:extLst>
          </p:cNvPr>
          <p:cNvSpPr txBox="1">
            <a:spLocks/>
          </p:cNvSpPr>
          <p:nvPr userDrawn="1"/>
        </p:nvSpPr>
        <p:spPr>
          <a:xfrm>
            <a:off x="9302847"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a:solidFill>
                  <a:srgbClr val="6E6E6E"/>
                </a:solidFill>
                <a:latin typeface="Adobe Clean" panose="020B0503020404020204" pitchFamily="34" charset="0"/>
              </a:rPr>
              <a:t>© 2024 Adobe. All Rights Reserved. Adobe Confidential.</a:t>
            </a:r>
          </a:p>
        </p:txBody>
      </p:sp>
      <p:sp>
        <p:nvSpPr>
          <p:cNvPr id="2" name="Title 1"/>
          <p:cNvSpPr>
            <a:spLocks noGrp="1"/>
          </p:cNvSpPr>
          <p:nvPr>
            <p:ph type="title"/>
          </p:nvPr>
        </p:nvSpPr>
        <p:spPr/>
        <p:txBody>
          <a:bodyPr lIns="45720" tIns="45720" rIns="45720" bIns="4572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04721" y="1192212"/>
            <a:ext cx="11579384" cy="5248276"/>
          </a:xfrm>
        </p:spPr>
        <p:txBody>
          <a:bodyPr lIns="45720" tIns="45720" rIns="45720" bIns="45720">
            <a:noAutofit/>
          </a:bodyPr>
          <a:lstStyle>
            <a:lvl1pPr>
              <a:buClr>
                <a:schemeClr val="bg1"/>
              </a:buClr>
              <a:defRPr>
                <a:solidFill>
                  <a:schemeClr val="bg1"/>
                </a:solidFill>
                <a:latin typeface="+mn-lt"/>
              </a:defRPr>
            </a:lvl1pPr>
            <a:lvl2pPr>
              <a:buClr>
                <a:schemeClr val="bg1"/>
              </a:buClr>
              <a:defRPr>
                <a:solidFill>
                  <a:schemeClr val="bg1"/>
                </a:solidFill>
                <a:latin typeface="+mn-lt"/>
              </a:defRPr>
            </a:lvl2pPr>
            <a:lvl3pPr>
              <a:buClr>
                <a:schemeClr val="bg1"/>
              </a:buClr>
              <a:defRPr>
                <a:solidFill>
                  <a:schemeClr val="bg1"/>
                </a:solidFill>
                <a:latin typeface="+mn-lt"/>
              </a:defRPr>
            </a:lvl3pPr>
            <a:lvl4pPr>
              <a:buClr>
                <a:schemeClr val="bg1"/>
              </a:buClr>
              <a:defRPr>
                <a:solidFill>
                  <a:schemeClr val="bg1"/>
                </a:solidFill>
                <a:latin typeface="+mn-lt"/>
              </a:defRPr>
            </a:lvl4pPr>
            <a:lvl5pPr>
              <a:buClr>
                <a:schemeClr val="bg1"/>
              </a:buClr>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D3B3C625-D009-4CBF-8206-AF0AFEECD2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56CFA1-5786-4E33-8FBD-41717C94D1D6}"/>
              </a:ext>
            </a:extLst>
          </p:cNvPr>
          <p:cNvSpPr>
            <a:spLocks noGrp="1"/>
          </p:cNvSpPr>
          <p:nvPr>
            <p:ph type="sldNum" sz="quarter" idx="12"/>
          </p:nvPr>
        </p:nvSpPr>
        <p:spPr/>
        <p:txBody>
          <a:bodyPr/>
          <a:lstStyle/>
          <a:p>
            <a:pPr algn="ctr"/>
            <a:fld id="{90156F56-D5AE-4C6F-B826-C69D1BC521BB}" type="slidenum">
              <a:rPr lang="en-US" smtClean="0"/>
              <a:pPr algn="ctr"/>
              <a:t>‹#›</a:t>
            </a:fld>
            <a:endParaRPr lang="en-US"/>
          </a:p>
        </p:txBody>
      </p:sp>
    </p:spTree>
    <p:extLst>
      <p:ext uri="{BB962C8B-B14F-4D97-AF65-F5344CB8AC3E}">
        <p14:creationId xmlns:p14="http://schemas.microsoft.com/office/powerpoint/2010/main" val="3183027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6" name="Picture 5" descr="A picture containing light&#10;&#10;Description automatically generated">
            <a:extLst>
              <a:ext uri="{FF2B5EF4-FFF2-40B4-BE49-F238E27FC236}">
                <a16:creationId xmlns:a16="http://schemas.microsoft.com/office/drawing/2014/main" id="{B9ADD37C-2727-4A40-9CE0-0724FC52E619}"/>
              </a:ext>
            </a:extLst>
          </p:cNvPr>
          <p:cNvPicPr>
            <a:picLocks noChangeAspect="1"/>
          </p:cNvPicPr>
          <p:nvPr userDrawn="1"/>
        </p:nvPicPr>
        <p:blipFill>
          <a:blip r:embed="rId2"/>
          <a:stretch>
            <a:fillRect/>
          </a:stretch>
        </p:blipFill>
        <p:spPr>
          <a:xfrm>
            <a:off x="0" y="893"/>
            <a:ext cx="12188825" cy="6856214"/>
          </a:xfrm>
          <a:prstGeom prst="rect">
            <a:avLst/>
          </a:prstGeom>
        </p:spPr>
      </p:pic>
      <p:sp>
        <p:nvSpPr>
          <p:cNvPr id="12" name="Title 1"/>
          <p:cNvSpPr>
            <a:spLocks noGrp="1"/>
          </p:cNvSpPr>
          <p:nvPr>
            <p:ph type="ctrTitle"/>
          </p:nvPr>
        </p:nvSpPr>
        <p:spPr>
          <a:xfrm>
            <a:off x="795528" y="914400"/>
            <a:ext cx="8010144" cy="585216"/>
          </a:xfrm>
        </p:spPr>
        <p:txBody>
          <a:bodyPr wrap="square" lIns="0" tIns="0" rIns="0" bIns="0" anchor="t" anchorCtr="0">
            <a:noAutofit/>
          </a:bodyPr>
          <a:lstStyle>
            <a:lvl1pPr>
              <a:defRPr sz="3600">
                <a:solidFill>
                  <a:srgbClr val="EB1000"/>
                </a:solidFill>
                <a:latin typeface="+mj-lt"/>
              </a:defRPr>
            </a:lvl1pPr>
          </a:lstStyle>
          <a:p>
            <a:r>
              <a:rPr lang="en-US"/>
              <a:t>Click to edit Master title style</a:t>
            </a:r>
          </a:p>
        </p:txBody>
      </p:sp>
      <p:sp>
        <p:nvSpPr>
          <p:cNvPr id="3" name="Table Placeholder 2">
            <a:extLst>
              <a:ext uri="{FF2B5EF4-FFF2-40B4-BE49-F238E27FC236}">
                <a16:creationId xmlns:a16="http://schemas.microsoft.com/office/drawing/2014/main" id="{59631ABC-0F20-4732-9A2E-F2D10704DBFA}"/>
              </a:ext>
            </a:extLst>
          </p:cNvPr>
          <p:cNvSpPr>
            <a:spLocks noGrp="1"/>
          </p:cNvSpPr>
          <p:nvPr>
            <p:ph type="tbl" sz="quarter" idx="10"/>
          </p:nvPr>
        </p:nvSpPr>
        <p:spPr>
          <a:xfrm>
            <a:off x="795337" y="1920240"/>
            <a:ext cx="8010144" cy="3858768"/>
          </a:xfrm>
        </p:spPr>
        <p:txBody>
          <a:bodyPr lIns="0" tIns="0" rIns="0" bIns="0"/>
          <a:lstStyle>
            <a:lvl1pPr>
              <a:defRPr>
                <a:latin typeface="+mn-lt"/>
              </a:defRPr>
            </a:lvl1pPr>
          </a:lstStyle>
          <a:p>
            <a:endParaRPr lang="en-US"/>
          </a:p>
        </p:txBody>
      </p:sp>
    </p:spTree>
    <p:extLst>
      <p:ext uri="{BB962C8B-B14F-4D97-AF65-F5344CB8AC3E}">
        <p14:creationId xmlns:p14="http://schemas.microsoft.com/office/powerpoint/2010/main" val="407132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 Light Airy">
    <p:spTree>
      <p:nvGrpSpPr>
        <p:cNvPr id="1" name=""/>
        <p:cNvGrpSpPr/>
        <p:nvPr/>
      </p:nvGrpSpPr>
      <p:grpSpPr>
        <a:xfrm>
          <a:off x="0" y="0"/>
          <a:ext cx="0" cy="0"/>
          <a:chOff x="0" y="0"/>
          <a:chExt cx="0" cy="0"/>
        </a:xfrm>
      </p:grpSpPr>
      <p:sp>
        <p:nvSpPr>
          <p:cNvPr id="2" name="Title 1"/>
          <p:cNvSpPr>
            <a:spLocks noGrp="1"/>
          </p:cNvSpPr>
          <p:nvPr>
            <p:ph type="title"/>
          </p:nvPr>
        </p:nvSpPr>
        <p:spPr/>
        <p:txBody>
          <a:bodyPr lIns="45720" tIns="45720" rIns="45720" bIns="45720"/>
          <a:lstStyle>
            <a:lvl1pPr>
              <a:defRPr>
                <a:latin typeface="+mj-lt"/>
              </a:defRPr>
            </a:lvl1pPr>
          </a:lstStyle>
          <a:p>
            <a:r>
              <a:rPr lang="en-US"/>
              <a:t>Click to edit Master title style</a:t>
            </a:r>
          </a:p>
        </p:txBody>
      </p:sp>
      <p:sp>
        <p:nvSpPr>
          <p:cNvPr id="3" name="Content Placeholder 2"/>
          <p:cNvSpPr>
            <a:spLocks noGrp="1"/>
          </p:cNvSpPr>
          <p:nvPr>
            <p:ph idx="1"/>
          </p:nvPr>
        </p:nvSpPr>
        <p:spPr>
          <a:xfrm>
            <a:off x="304721" y="1431924"/>
            <a:ext cx="11582479" cy="4593971"/>
          </a:xfrm>
        </p:spPr>
        <p:txBody>
          <a:bodyPr/>
          <a:lstStyle>
            <a:lvl1pPr>
              <a:spcBef>
                <a:spcPts val="1800"/>
              </a:spcBef>
              <a:defRPr>
                <a:latin typeface="+mn-lt"/>
              </a:defRPr>
            </a:lvl1pPr>
            <a:lvl2pPr>
              <a:spcBef>
                <a:spcPts val="1800"/>
              </a:spcBef>
              <a:defRPr>
                <a:latin typeface="+mn-lt"/>
              </a:defRPr>
            </a:lvl2pPr>
            <a:lvl3pPr>
              <a:spcBef>
                <a:spcPts val="1800"/>
              </a:spcBef>
              <a:defRPr>
                <a:latin typeface="+mn-lt"/>
              </a:defRPr>
            </a:lvl3pPr>
            <a:lvl4pPr>
              <a:spcBef>
                <a:spcPts val="1800"/>
              </a:spcBef>
              <a:defRPr>
                <a:latin typeface="+mn-lt"/>
              </a:defRPr>
            </a:lvl4pPr>
            <a:lvl5pPr>
              <a:spcBef>
                <a:spcPts val="1800"/>
              </a:spcBef>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a:p>
        </p:txBody>
      </p:sp>
    </p:spTree>
    <p:extLst>
      <p:ext uri="{BB962C8B-B14F-4D97-AF65-F5344CB8AC3E}">
        <p14:creationId xmlns:p14="http://schemas.microsoft.com/office/powerpoint/2010/main" val="1090634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sv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5" name="Footer Placeholder 4"/>
          <p:cNvSpPr>
            <a:spLocks noGrp="1"/>
          </p:cNvSpPr>
          <p:nvPr>
            <p:ph type="ftr" sz="quarter" idx="3"/>
          </p:nvPr>
        </p:nvSpPr>
        <p:spPr>
          <a:xfrm>
            <a:off x="1160890" y="6565990"/>
            <a:ext cx="4324081" cy="181185"/>
          </a:xfrm>
          <a:prstGeom prst="rect">
            <a:avLst/>
          </a:prstGeom>
        </p:spPr>
        <p:txBody>
          <a:bodyPr vert="horz" lIns="0" tIns="54414" rIns="108829" bIns="54414" rtlCol="0" anchor="ctr"/>
          <a:lstStyle>
            <a:lvl1pPr algn="l">
              <a:defRPr sz="800">
                <a:solidFill>
                  <a:srgbClr val="808080"/>
                </a:solidFill>
              </a:defRPr>
            </a:lvl1pPr>
          </a:lstStyle>
          <a:p>
            <a:endParaRPr lang="en-US"/>
          </a:p>
        </p:txBody>
      </p:sp>
      <p:sp>
        <p:nvSpPr>
          <p:cNvPr id="6" name="Slide Number Placeholder 5"/>
          <p:cNvSpPr>
            <a:spLocks noGrp="1"/>
          </p:cNvSpPr>
          <p:nvPr>
            <p:ph type="sldNum" sz="quarter" idx="4"/>
          </p:nvPr>
        </p:nvSpPr>
        <p:spPr>
          <a:xfrm>
            <a:off x="5811879" y="6572445"/>
            <a:ext cx="565068" cy="168274"/>
          </a:xfrm>
          <a:prstGeom prst="rect">
            <a:avLst/>
          </a:prstGeom>
        </p:spPr>
        <p:txBody>
          <a:bodyPr vert="horz" lIns="108829" tIns="54414" rIns="108829" bIns="54414" rtlCol="0" anchor="ctr"/>
          <a:lstStyle>
            <a:lvl1pPr algn="r">
              <a:defRPr sz="800">
                <a:solidFill>
                  <a:srgbClr val="808080"/>
                </a:solidFill>
              </a:defRPr>
            </a:lvl1pPr>
          </a:lstStyle>
          <a:p>
            <a:pPr algn="ctr"/>
            <a:fld id="{90156F56-D5AE-4C6F-B826-C69D1BC521BB}" type="slidenum">
              <a:rPr lang="en-US" smtClean="0"/>
              <a:pPr algn="ctr"/>
              <a:t>‹#›</a:t>
            </a:fld>
            <a:endParaRPr lang="en-US"/>
          </a:p>
        </p:txBody>
      </p:sp>
      <p:sp>
        <p:nvSpPr>
          <p:cNvPr id="2" name="Title Placeholder 1"/>
          <p:cNvSpPr>
            <a:spLocks noGrp="1"/>
          </p:cNvSpPr>
          <p:nvPr>
            <p:ph type="title"/>
          </p:nvPr>
        </p:nvSpPr>
        <p:spPr>
          <a:xfrm>
            <a:off x="304721" y="287507"/>
            <a:ext cx="11579384" cy="674518"/>
          </a:xfrm>
          <a:prstGeom prst="rect">
            <a:avLst/>
          </a:prstGeom>
        </p:spPr>
        <p:txBody>
          <a:bodyPr vert="horz" lIns="45720" tIns="45720" rIns="45720" bIns="45720" rtlCol="0" anchor="ctr">
            <a:noAutofit/>
          </a:bodyPr>
          <a:lstStyle/>
          <a:p>
            <a:r>
              <a:rPr lang="en-US"/>
              <a:t>Click to edit Master title style</a:t>
            </a:r>
          </a:p>
        </p:txBody>
      </p:sp>
      <p:sp>
        <p:nvSpPr>
          <p:cNvPr id="3" name="Text Placeholder 2"/>
          <p:cNvSpPr>
            <a:spLocks noGrp="1"/>
          </p:cNvSpPr>
          <p:nvPr>
            <p:ph type="body" idx="1"/>
          </p:nvPr>
        </p:nvSpPr>
        <p:spPr>
          <a:xfrm>
            <a:off x="304721" y="1192212"/>
            <a:ext cx="11579384" cy="5029200"/>
          </a:xfrm>
          <a:prstGeom prst="rect">
            <a:avLst/>
          </a:prstGeom>
        </p:spPr>
        <p:txBody>
          <a:bodyPr vert="horz" lIns="45720" tIns="45720" rIns="4572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3">
            <a:extLst>
              <a:ext uri="{FF2B5EF4-FFF2-40B4-BE49-F238E27FC236}">
                <a16:creationId xmlns:a16="http://schemas.microsoft.com/office/drawing/2014/main" id="{B6B79020-5584-4269-94C4-D19498B57D19}"/>
              </a:ext>
            </a:extLst>
          </p:cNvPr>
          <p:cNvSpPr txBox="1">
            <a:spLocks/>
          </p:cNvSpPr>
          <p:nvPr userDrawn="1"/>
        </p:nvSpPr>
        <p:spPr>
          <a:xfrm>
            <a:off x="9302847"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a:solidFill>
                  <a:srgbClr val="808080"/>
                </a:solidFill>
                <a:latin typeface="Adobe Clean" panose="020B0503020404020204" pitchFamily="34" charset="0"/>
              </a:rPr>
              <a:t>© 2024 Adobe. All Rights Reserved. Adobe Confidential.</a:t>
            </a:r>
          </a:p>
        </p:txBody>
      </p:sp>
      <p:sp>
        <p:nvSpPr>
          <p:cNvPr id="188" name="TextBox 187">
            <a:extLst>
              <a:ext uri="{FF2B5EF4-FFF2-40B4-BE49-F238E27FC236}">
                <a16:creationId xmlns:a16="http://schemas.microsoft.com/office/drawing/2014/main" id="{1A64515C-328B-4551-BE77-F064F3709106}"/>
              </a:ext>
            </a:extLst>
          </p:cNvPr>
          <p:cNvSpPr txBox="1"/>
          <p:nvPr userDrawn="1"/>
        </p:nvSpPr>
        <p:spPr>
          <a:xfrm>
            <a:off x="2966246" y="-552841"/>
            <a:ext cx="163507"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1/4</a:t>
            </a:r>
          </a:p>
        </p:txBody>
      </p:sp>
      <p:sp>
        <p:nvSpPr>
          <p:cNvPr id="189" name="TextBox 188">
            <a:extLst>
              <a:ext uri="{FF2B5EF4-FFF2-40B4-BE49-F238E27FC236}">
                <a16:creationId xmlns:a16="http://schemas.microsoft.com/office/drawing/2014/main" id="{EF79B6FC-246B-452A-B1E0-51F12110C936}"/>
              </a:ext>
            </a:extLst>
          </p:cNvPr>
          <p:cNvSpPr txBox="1"/>
          <p:nvPr userDrawn="1"/>
        </p:nvSpPr>
        <p:spPr>
          <a:xfrm>
            <a:off x="6007572" y="-552841"/>
            <a:ext cx="182742"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2/4</a:t>
            </a:r>
          </a:p>
        </p:txBody>
      </p:sp>
      <p:sp>
        <p:nvSpPr>
          <p:cNvPr id="190" name="TextBox 189">
            <a:extLst>
              <a:ext uri="{FF2B5EF4-FFF2-40B4-BE49-F238E27FC236}">
                <a16:creationId xmlns:a16="http://schemas.microsoft.com/office/drawing/2014/main" id="{C3360E26-7522-4BFD-BC60-2D055A888CA5}"/>
              </a:ext>
            </a:extLst>
          </p:cNvPr>
          <p:cNvSpPr txBox="1"/>
          <p:nvPr userDrawn="1"/>
        </p:nvSpPr>
        <p:spPr>
          <a:xfrm>
            <a:off x="9045283" y="-552841"/>
            <a:ext cx="184346"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3/4</a:t>
            </a:r>
          </a:p>
        </p:txBody>
      </p:sp>
      <p:sp>
        <p:nvSpPr>
          <p:cNvPr id="191" name="TextBox 190">
            <a:extLst>
              <a:ext uri="{FF2B5EF4-FFF2-40B4-BE49-F238E27FC236}">
                <a16:creationId xmlns:a16="http://schemas.microsoft.com/office/drawing/2014/main" id="{1B2B674F-BED9-47C2-A3B4-2B770DCABFF2}"/>
              </a:ext>
            </a:extLst>
          </p:cNvPr>
          <p:cNvSpPr txBox="1"/>
          <p:nvPr userDrawn="1"/>
        </p:nvSpPr>
        <p:spPr>
          <a:xfrm>
            <a:off x="-497400" y="3737819"/>
            <a:ext cx="157094"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1/2</a:t>
            </a:r>
          </a:p>
        </p:txBody>
      </p:sp>
      <p:cxnSp>
        <p:nvCxnSpPr>
          <p:cNvPr id="192" name="Straight Connector 191">
            <a:extLst>
              <a:ext uri="{FF2B5EF4-FFF2-40B4-BE49-F238E27FC236}">
                <a16:creationId xmlns:a16="http://schemas.microsoft.com/office/drawing/2014/main" id="{0EBAA9C1-8D93-4BFD-BAA1-A41029DEBD60}"/>
              </a:ext>
            </a:extLst>
          </p:cNvPr>
          <p:cNvCxnSpPr>
            <a:cxnSpLocks/>
          </p:cNvCxnSpPr>
          <p:nvPr userDrawn="1"/>
        </p:nvCxnSpPr>
        <p:spPr>
          <a:xfrm>
            <a:off x="8125884" y="-336411"/>
            <a:ext cx="0" cy="236135"/>
          </a:xfrm>
          <a:prstGeom prst="line">
            <a:avLst/>
          </a:prstGeom>
          <a:ln w="12700">
            <a:solidFill>
              <a:srgbClr val="C8C1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80184435-8E60-45C1-AE29-17BBEFEA5932}"/>
              </a:ext>
            </a:extLst>
          </p:cNvPr>
          <p:cNvCxnSpPr>
            <a:cxnSpLocks/>
          </p:cNvCxnSpPr>
          <p:nvPr userDrawn="1"/>
        </p:nvCxnSpPr>
        <p:spPr>
          <a:xfrm>
            <a:off x="4066279" y="-336411"/>
            <a:ext cx="0" cy="236135"/>
          </a:xfrm>
          <a:prstGeom prst="line">
            <a:avLst/>
          </a:prstGeom>
          <a:ln w="12700">
            <a:solidFill>
              <a:srgbClr val="C8C1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14B0A09D-3CAA-4F1B-82CE-AF3F795BA52C}"/>
              </a:ext>
            </a:extLst>
          </p:cNvPr>
          <p:cNvSpPr txBox="1"/>
          <p:nvPr userDrawn="1"/>
        </p:nvSpPr>
        <p:spPr>
          <a:xfrm>
            <a:off x="8038861" y="-552841"/>
            <a:ext cx="177934" cy="153888"/>
          </a:xfrm>
          <a:prstGeom prst="rect">
            <a:avLst/>
          </a:prstGeom>
          <a:noFill/>
        </p:spPr>
        <p:txBody>
          <a:bodyPr wrap="none" lIns="0" tIns="0" rIns="0" bIns="0" rtlCol="0">
            <a:spAutoFit/>
          </a:bodyPr>
          <a:lstStyle/>
          <a:p>
            <a:pPr algn="ctr"/>
            <a:r>
              <a:rPr lang="en-US" sz="1000">
                <a:solidFill>
                  <a:srgbClr val="A185B6"/>
                </a:solidFill>
                <a:latin typeface="+mj-lt"/>
              </a:rPr>
              <a:t>2/3</a:t>
            </a:r>
          </a:p>
        </p:txBody>
      </p:sp>
      <p:sp>
        <p:nvSpPr>
          <p:cNvPr id="195" name="TextBox 194">
            <a:extLst>
              <a:ext uri="{FF2B5EF4-FFF2-40B4-BE49-F238E27FC236}">
                <a16:creationId xmlns:a16="http://schemas.microsoft.com/office/drawing/2014/main" id="{B71B097D-1675-4E32-8EFB-5A531BBB9EDC}"/>
              </a:ext>
            </a:extLst>
          </p:cNvPr>
          <p:cNvSpPr txBox="1"/>
          <p:nvPr userDrawn="1"/>
        </p:nvSpPr>
        <p:spPr>
          <a:xfrm>
            <a:off x="3995130" y="-552841"/>
            <a:ext cx="158698" cy="153888"/>
          </a:xfrm>
          <a:prstGeom prst="rect">
            <a:avLst/>
          </a:prstGeom>
          <a:noFill/>
        </p:spPr>
        <p:txBody>
          <a:bodyPr wrap="none" lIns="0" tIns="0" rIns="0" bIns="0" rtlCol="0">
            <a:spAutoFit/>
          </a:bodyPr>
          <a:lstStyle/>
          <a:p>
            <a:pPr algn="ctr"/>
            <a:r>
              <a:rPr lang="en-US" sz="1000">
                <a:solidFill>
                  <a:srgbClr val="A185B6"/>
                </a:solidFill>
                <a:latin typeface="+mj-lt"/>
              </a:rPr>
              <a:t>1/3</a:t>
            </a:r>
          </a:p>
        </p:txBody>
      </p:sp>
      <p:cxnSp>
        <p:nvCxnSpPr>
          <p:cNvPr id="196" name="Straight Connector 195">
            <a:extLst>
              <a:ext uri="{FF2B5EF4-FFF2-40B4-BE49-F238E27FC236}">
                <a16:creationId xmlns:a16="http://schemas.microsoft.com/office/drawing/2014/main" id="{AE27F856-DAE5-494B-98BB-220F649A3807}"/>
              </a:ext>
            </a:extLst>
          </p:cNvPr>
          <p:cNvCxnSpPr>
            <a:cxnSpLocks/>
          </p:cNvCxnSpPr>
          <p:nvPr userDrawn="1"/>
        </p:nvCxnSpPr>
        <p:spPr>
          <a:xfrm>
            <a:off x="3047206"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5F5478E3-B63F-47B4-AF8A-14C4CACBCD3F}"/>
              </a:ext>
            </a:extLst>
          </p:cNvPr>
          <p:cNvCxnSpPr>
            <a:cxnSpLocks/>
          </p:cNvCxnSpPr>
          <p:nvPr userDrawn="1"/>
        </p:nvCxnSpPr>
        <p:spPr>
          <a:xfrm>
            <a:off x="6094412"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1A175582-2488-4D5A-8D03-8CD73C93E6D1}"/>
              </a:ext>
            </a:extLst>
          </p:cNvPr>
          <p:cNvCxnSpPr>
            <a:cxnSpLocks/>
          </p:cNvCxnSpPr>
          <p:nvPr userDrawn="1"/>
        </p:nvCxnSpPr>
        <p:spPr>
          <a:xfrm>
            <a:off x="9141618"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21188983-BAB0-4F17-96EA-41E6B55B3D1E}"/>
              </a:ext>
            </a:extLst>
          </p:cNvPr>
          <p:cNvCxnSpPr>
            <a:cxnSpLocks/>
          </p:cNvCxnSpPr>
          <p:nvPr userDrawn="1"/>
        </p:nvCxnSpPr>
        <p:spPr>
          <a:xfrm>
            <a:off x="-316728" y="3814763"/>
            <a:ext cx="229387" cy="0"/>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216" name="TextBox 215">
            <a:extLst>
              <a:ext uri="{FF2B5EF4-FFF2-40B4-BE49-F238E27FC236}">
                <a16:creationId xmlns:a16="http://schemas.microsoft.com/office/drawing/2014/main" id="{ABAE5D75-3212-432F-AAC6-B51030C68AFD}"/>
              </a:ext>
            </a:extLst>
          </p:cNvPr>
          <p:cNvSpPr txBox="1"/>
          <p:nvPr userDrawn="1"/>
        </p:nvSpPr>
        <p:spPr>
          <a:xfrm>
            <a:off x="135890" y="-549443"/>
            <a:ext cx="2320820" cy="461665"/>
          </a:xfrm>
          <a:prstGeom prst="rect">
            <a:avLst/>
          </a:prstGeom>
          <a:noFill/>
        </p:spPr>
        <p:txBody>
          <a:bodyPr wrap="square" rtlCol="0">
            <a:spAutoFit/>
          </a:bodyPr>
          <a:lstStyle/>
          <a:p>
            <a:pPr algn="l"/>
            <a:r>
              <a:rPr lang="en-US" sz="800">
                <a:solidFill>
                  <a:schemeClr val="bg1">
                    <a:lumMod val="65000"/>
                  </a:schemeClr>
                </a:solidFill>
                <a:latin typeface="+mj-lt"/>
              </a:rPr>
              <a:t>Turn on Guides to see the custom grid.</a:t>
            </a:r>
            <a:br>
              <a:rPr lang="en-US" sz="800">
                <a:solidFill>
                  <a:schemeClr val="bg1">
                    <a:lumMod val="65000"/>
                  </a:schemeClr>
                </a:solidFill>
                <a:latin typeface="+mj-lt"/>
              </a:rPr>
            </a:br>
            <a:r>
              <a:rPr lang="en-US" sz="800">
                <a:solidFill>
                  <a:schemeClr val="bg1">
                    <a:lumMod val="65000"/>
                  </a:schemeClr>
                </a:solidFill>
                <a:latin typeface="+mn-lt"/>
              </a:rPr>
              <a:t>Mac: Control-option-command-G</a:t>
            </a:r>
            <a:br>
              <a:rPr lang="en-US" sz="800">
                <a:solidFill>
                  <a:schemeClr val="bg1">
                    <a:lumMod val="65000"/>
                  </a:schemeClr>
                </a:solidFill>
                <a:latin typeface="+mn-lt"/>
              </a:rPr>
            </a:br>
            <a:r>
              <a:rPr lang="en-US" sz="800">
                <a:solidFill>
                  <a:schemeClr val="bg1">
                    <a:lumMod val="65000"/>
                  </a:schemeClr>
                </a:solidFill>
                <a:latin typeface="+mn-lt"/>
              </a:rPr>
              <a:t>Win: Alt-F9 (or Alt-Fn-F9 on some laptops)</a:t>
            </a:r>
          </a:p>
        </p:txBody>
      </p:sp>
      <p:sp>
        <p:nvSpPr>
          <p:cNvPr id="217" name="Rectangle 216">
            <a:extLst>
              <a:ext uri="{FF2B5EF4-FFF2-40B4-BE49-F238E27FC236}">
                <a16:creationId xmlns:a16="http://schemas.microsoft.com/office/drawing/2014/main" id="{50C956DE-1845-43C5-9CFF-1FA78D6952A7}"/>
              </a:ext>
            </a:extLst>
          </p:cNvPr>
          <p:cNvSpPr/>
          <p:nvPr userDrawn="1"/>
        </p:nvSpPr>
        <p:spPr>
          <a:xfrm>
            <a:off x="12335461" y="1589"/>
            <a:ext cx="68541" cy="1192212"/>
          </a:xfrm>
          <a:prstGeom prst="rect">
            <a:avLst/>
          </a:prstGeom>
          <a:solidFill>
            <a:srgbClr val="E0E0E0"/>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l">
              <a:spcBef>
                <a:spcPts val="1200"/>
              </a:spcBef>
            </a:pPr>
            <a:endParaRPr lang="en-US" sz="1400">
              <a:ln>
                <a:noFill/>
              </a:ln>
              <a:solidFill>
                <a:schemeClr val="tx1"/>
              </a:solidFill>
            </a:endParaRPr>
          </a:p>
        </p:txBody>
      </p:sp>
      <p:sp>
        <p:nvSpPr>
          <p:cNvPr id="218" name="Rectangle 217">
            <a:extLst>
              <a:ext uri="{FF2B5EF4-FFF2-40B4-BE49-F238E27FC236}">
                <a16:creationId xmlns:a16="http://schemas.microsoft.com/office/drawing/2014/main" id="{DDBF8FF7-0774-4571-8763-A0D624934807}"/>
              </a:ext>
            </a:extLst>
          </p:cNvPr>
          <p:cNvSpPr/>
          <p:nvPr userDrawn="1"/>
        </p:nvSpPr>
        <p:spPr>
          <a:xfrm>
            <a:off x="12335461" y="6440488"/>
            <a:ext cx="68541" cy="417512"/>
          </a:xfrm>
          <a:prstGeom prst="rect">
            <a:avLst/>
          </a:prstGeom>
          <a:solidFill>
            <a:srgbClr val="E0E0E0"/>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l">
              <a:spcBef>
                <a:spcPts val="1200"/>
              </a:spcBef>
            </a:pPr>
            <a:endParaRPr lang="en-US" sz="1400">
              <a:ln>
                <a:noFill/>
              </a:ln>
              <a:solidFill>
                <a:schemeClr val="tx1"/>
              </a:solidFill>
            </a:endParaRPr>
          </a:p>
        </p:txBody>
      </p:sp>
      <p:sp>
        <p:nvSpPr>
          <p:cNvPr id="219" name="Rectangle 218">
            <a:extLst>
              <a:ext uri="{FF2B5EF4-FFF2-40B4-BE49-F238E27FC236}">
                <a16:creationId xmlns:a16="http://schemas.microsoft.com/office/drawing/2014/main" id="{3EE9D02B-518C-42CD-956B-2AEF6B675D51}"/>
              </a:ext>
            </a:extLst>
          </p:cNvPr>
          <p:cNvSpPr/>
          <p:nvPr userDrawn="1"/>
        </p:nvSpPr>
        <p:spPr>
          <a:xfrm>
            <a:off x="12335461" y="1193799"/>
            <a:ext cx="68541" cy="5248277"/>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l">
              <a:spcBef>
                <a:spcPts val="1200"/>
              </a:spcBef>
            </a:pPr>
            <a:endParaRPr lang="en-US" sz="1400">
              <a:ln>
                <a:noFill/>
              </a:ln>
              <a:solidFill>
                <a:schemeClr val="tx1"/>
              </a:solidFill>
            </a:endParaRPr>
          </a:p>
        </p:txBody>
      </p:sp>
      <p:sp>
        <p:nvSpPr>
          <p:cNvPr id="220" name="TextBox 219">
            <a:extLst>
              <a:ext uri="{FF2B5EF4-FFF2-40B4-BE49-F238E27FC236}">
                <a16:creationId xmlns:a16="http://schemas.microsoft.com/office/drawing/2014/main" id="{5839C14C-9C01-41FD-BDDF-AF38E4DC7A10}"/>
              </a:ext>
            </a:extLst>
          </p:cNvPr>
          <p:cNvSpPr txBox="1"/>
          <p:nvPr userDrawn="1"/>
        </p:nvSpPr>
        <p:spPr>
          <a:xfrm>
            <a:off x="12489352" y="443807"/>
            <a:ext cx="246862" cy="307777"/>
          </a:xfrm>
          <a:prstGeom prst="rect">
            <a:avLst/>
          </a:prstGeom>
          <a:noFill/>
        </p:spPr>
        <p:txBody>
          <a:bodyPr wrap="none" lIns="0" tIns="0" rIns="0" bIns="0" rtlCol="0">
            <a:spAutoFit/>
          </a:bodyPr>
          <a:lstStyle/>
          <a:p>
            <a:pPr marL="0" algn="l" defTabSz="914400" rtl="0" eaLnBrk="1" latinLnBrk="0" hangingPunct="1"/>
            <a:r>
              <a:rPr lang="en-US" sz="1000" kern="1200">
                <a:solidFill>
                  <a:schemeClr val="bg1">
                    <a:lumMod val="65000"/>
                  </a:schemeClr>
                </a:solidFill>
                <a:latin typeface="+mj-lt"/>
                <a:ea typeface="+mn-ea"/>
                <a:cs typeface="+mn-cs"/>
              </a:rPr>
              <a:t>Title</a:t>
            </a:r>
            <a:br>
              <a:rPr lang="en-US" sz="1000" kern="1200">
                <a:solidFill>
                  <a:schemeClr val="bg1">
                    <a:lumMod val="65000"/>
                  </a:schemeClr>
                </a:solidFill>
                <a:latin typeface="+mj-lt"/>
                <a:ea typeface="+mn-ea"/>
                <a:cs typeface="+mn-cs"/>
              </a:rPr>
            </a:br>
            <a:r>
              <a:rPr lang="en-US" sz="1000" kern="1200">
                <a:solidFill>
                  <a:schemeClr val="bg1">
                    <a:lumMod val="65000"/>
                  </a:schemeClr>
                </a:solidFill>
                <a:latin typeface="+mj-lt"/>
                <a:ea typeface="+mn-ea"/>
                <a:cs typeface="+mn-cs"/>
              </a:rPr>
              <a:t>area</a:t>
            </a:r>
          </a:p>
        </p:txBody>
      </p:sp>
      <p:sp>
        <p:nvSpPr>
          <p:cNvPr id="221" name="TextBox 220">
            <a:extLst>
              <a:ext uri="{FF2B5EF4-FFF2-40B4-BE49-F238E27FC236}">
                <a16:creationId xmlns:a16="http://schemas.microsoft.com/office/drawing/2014/main" id="{6CED726A-1B6E-44CD-BC0B-C4CA9B7A05E6}"/>
              </a:ext>
            </a:extLst>
          </p:cNvPr>
          <p:cNvSpPr txBox="1"/>
          <p:nvPr userDrawn="1"/>
        </p:nvSpPr>
        <p:spPr>
          <a:xfrm>
            <a:off x="12489352" y="6495356"/>
            <a:ext cx="360676" cy="307777"/>
          </a:xfrm>
          <a:prstGeom prst="rect">
            <a:avLst/>
          </a:prstGeom>
          <a:noFill/>
        </p:spPr>
        <p:txBody>
          <a:bodyPr wrap="none" lIns="0" tIns="0" rIns="0" bIns="0" rtlCol="0">
            <a:spAutoFit/>
          </a:bodyPr>
          <a:lstStyle/>
          <a:p>
            <a:pPr marL="0" algn="l" defTabSz="914400" rtl="0" eaLnBrk="1" latinLnBrk="0" hangingPunct="1"/>
            <a:r>
              <a:rPr lang="en-US" sz="1000" kern="1200">
                <a:solidFill>
                  <a:schemeClr val="bg1">
                    <a:lumMod val="65000"/>
                  </a:schemeClr>
                </a:solidFill>
                <a:latin typeface="+mj-lt"/>
                <a:ea typeface="+mn-ea"/>
                <a:cs typeface="+mn-cs"/>
              </a:rPr>
              <a:t>Footer</a:t>
            </a:r>
            <a:br>
              <a:rPr lang="en-US" sz="1000" kern="1200">
                <a:solidFill>
                  <a:schemeClr val="bg1">
                    <a:lumMod val="65000"/>
                  </a:schemeClr>
                </a:solidFill>
                <a:latin typeface="+mj-lt"/>
                <a:ea typeface="+mn-ea"/>
                <a:cs typeface="+mn-cs"/>
              </a:rPr>
            </a:br>
            <a:r>
              <a:rPr lang="en-US" sz="1000" kern="1200">
                <a:solidFill>
                  <a:schemeClr val="bg1">
                    <a:lumMod val="65000"/>
                  </a:schemeClr>
                </a:solidFill>
                <a:latin typeface="+mj-lt"/>
                <a:ea typeface="+mn-ea"/>
                <a:cs typeface="+mn-cs"/>
              </a:rPr>
              <a:t>area</a:t>
            </a:r>
          </a:p>
        </p:txBody>
      </p:sp>
      <p:sp>
        <p:nvSpPr>
          <p:cNvPr id="222" name="TextBox 221">
            <a:extLst>
              <a:ext uri="{FF2B5EF4-FFF2-40B4-BE49-F238E27FC236}">
                <a16:creationId xmlns:a16="http://schemas.microsoft.com/office/drawing/2014/main" id="{CB4FB7FD-CED9-4283-BE20-5FFDBC6FB769}"/>
              </a:ext>
            </a:extLst>
          </p:cNvPr>
          <p:cNvSpPr txBox="1"/>
          <p:nvPr userDrawn="1"/>
        </p:nvSpPr>
        <p:spPr>
          <a:xfrm>
            <a:off x="12489352" y="3629867"/>
            <a:ext cx="436017" cy="307777"/>
          </a:xfrm>
          <a:prstGeom prst="rect">
            <a:avLst/>
          </a:prstGeom>
          <a:noFill/>
        </p:spPr>
        <p:txBody>
          <a:bodyPr wrap="none" lIns="0" tIns="0" rIns="0" bIns="0" rtlCol="0">
            <a:spAutoFit/>
          </a:bodyPr>
          <a:lstStyle/>
          <a:p>
            <a:pPr marL="0" algn="l" defTabSz="914400" rtl="0" eaLnBrk="1" latinLnBrk="0" hangingPunct="1"/>
            <a:r>
              <a:rPr lang="en-US" sz="1000" kern="1200">
                <a:solidFill>
                  <a:schemeClr val="bg1">
                    <a:lumMod val="65000"/>
                  </a:schemeClr>
                </a:solidFill>
                <a:latin typeface="+mj-lt"/>
                <a:ea typeface="+mn-ea"/>
                <a:cs typeface="+mn-cs"/>
              </a:rPr>
              <a:t>Content</a:t>
            </a:r>
            <a:br>
              <a:rPr lang="en-US" sz="1000" kern="1200">
                <a:solidFill>
                  <a:schemeClr val="bg1">
                    <a:lumMod val="65000"/>
                  </a:schemeClr>
                </a:solidFill>
                <a:latin typeface="+mj-lt"/>
                <a:ea typeface="+mn-ea"/>
                <a:cs typeface="+mn-cs"/>
              </a:rPr>
            </a:br>
            <a:r>
              <a:rPr lang="en-US" sz="1000" kern="1200">
                <a:solidFill>
                  <a:schemeClr val="bg1">
                    <a:lumMod val="65000"/>
                  </a:schemeClr>
                </a:solidFill>
                <a:latin typeface="+mj-lt"/>
                <a:ea typeface="+mn-ea"/>
                <a:cs typeface="+mn-cs"/>
              </a:rPr>
              <a:t>area</a:t>
            </a:r>
          </a:p>
        </p:txBody>
      </p:sp>
      <p:cxnSp>
        <p:nvCxnSpPr>
          <p:cNvPr id="22" name="Straight Connector 21">
            <a:extLst>
              <a:ext uri="{FF2B5EF4-FFF2-40B4-BE49-F238E27FC236}">
                <a16:creationId xmlns:a16="http://schemas.microsoft.com/office/drawing/2014/main" id="{B6B1C10B-69AA-477E-94FC-A37243E08CFD}"/>
              </a:ext>
            </a:extLst>
          </p:cNvPr>
          <p:cNvCxnSpPr>
            <a:cxnSpLocks/>
          </p:cNvCxnSpPr>
          <p:nvPr userDrawn="1"/>
        </p:nvCxnSpPr>
        <p:spPr>
          <a:xfrm>
            <a:off x="12335461" y="6440488"/>
            <a:ext cx="6854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DE5B1274-C41D-4AF0-9BA6-C18714F9F8B1}"/>
              </a:ext>
            </a:extLst>
          </p:cNvPr>
          <p:cNvCxnSpPr>
            <a:cxnSpLocks/>
          </p:cNvCxnSpPr>
          <p:nvPr userDrawn="1"/>
        </p:nvCxnSpPr>
        <p:spPr>
          <a:xfrm>
            <a:off x="12335461" y="1193799"/>
            <a:ext cx="6854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0" name="Graphic 29">
            <a:extLst>
              <a:ext uri="{FF2B5EF4-FFF2-40B4-BE49-F238E27FC236}">
                <a16:creationId xmlns:a16="http://schemas.microsoft.com/office/drawing/2014/main" id="{2E2F7AF6-B706-4153-AF2C-F3C2817BCF83}"/>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393211" y="6578475"/>
            <a:ext cx="566928" cy="147351"/>
          </a:xfrm>
          <a:prstGeom prst="rect">
            <a:avLst/>
          </a:prstGeom>
        </p:spPr>
      </p:pic>
    </p:spTree>
  </p:cSld>
  <p:clrMap bg1="lt1" tx1="dk1" bg2="lt2" tx2="dk2" accent1="accent1" accent2="accent2" accent3="accent3" accent4="accent4" accent5="accent5" accent6="accent6" hlink="hlink" folHlink="folHlink"/>
  <p:sldLayoutIdLst>
    <p:sldLayoutId id="2147483662" r:id="rId1"/>
    <p:sldLayoutId id="2147483677" r:id="rId2"/>
    <p:sldLayoutId id="2147483687" r:id="rId3"/>
    <p:sldLayoutId id="2147483688" r:id="rId4"/>
    <p:sldLayoutId id="2147483689" r:id="rId5"/>
    <p:sldLayoutId id="2147483658" r:id="rId6"/>
    <p:sldLayoutId id="2147483676" r:id="rId7"/>
    <p:sldLayoutId id="2147483690" r:id="rId8"/>
    <p:sldLayoutId id="2147483691" r:id="rId9"/>
    <p:sldLayoutId id="2147483692" r:id="rId10"/>
    <p:sldLayoutId id="2147483685" r:id="rId11"/>
  </p:sldLayoutIdLst>
  <p:hf sldNum="0" hdr="0" ftr="0" dt="0"/>
  <p:txStyles>
    <p:titleStyle>
      <a:lvl1pPr algn="l" defTabSz="1088291" rtl="0" eaLnBrk="1" latinLnBrk="0" hangingPunct="1">
        <a:spcBef>
          <a:spcPct val="0"/>
        </a:spcBef>
        <a:buNone/>
        <a:defRPr sz="2800" b="0" i="0" u="none" kern="1200">
          <a:solidFill>
            <a:srgbClr val="EB1000"/>
          </a:solidFill>
          <a:latin typeface="+mj-lt"/>
          <a:ea typeface="+mj-ea"/>
          <a:cs typeface="+mj-cs"/>
        </a:defRPr>
      </a:lvl1pPr>
    </p:titleStyle>
    <p:bodyStyle>
      <a:lvl1pPr marL="274638" indent="-265113" algn="l" defTabSz="1088291" rtl="0" eaLnBrk="1" latinLnBrk="0" hangingPunct="1">
        <a:spcBef>
          <a:spcPts val="714"/>
        </a:spcBef>
        <a:buClr>
          <a:schemeClr val="tx1"/>
        </a:buClr>
        <a:buSzPct val="70000"/>
        <a:buFont typeface="Wingdings" pitchFamily="2" charset="2"/>
        <a:buChar char="§"/>
        <a:defRPr sz="2200" kern="1200">
          <a:solidFill>
            <a:schemeClr val="tx1"/>
          </a:solidFill>
          <a:latin typeface="+mn-lt"/>
          <a:ea typeface="+mn-ea"/>
          <a:cs typeface="+mn-cs"/>
        </a:defRPr>
      </a:lvl1pPr>
      <a:lvl2pPr marL="551703" indent="-275852" algn="l" defTabSz="1088291" rtl="0" eaLnBrk="1" latinLnBrk="0" hangingPunct="1">
        <a:spcBef>
          <a:spcPts val="714"/>
        </a:spcBef>
        <a:buClr>
          <a:schemeClr val="tx1"/>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tx1"/>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291" rtl="0" eaLnBrk="1" latinLnBrk="0" hangingPunct="1">
        <a:defRPr sz="2100" kern="1200">
          <a:solidFill>
            <a:schemeClr val="tx1"/>
          </a:solidFill>
          <a:latin typeface="+mn-lt"/>
          <a:ea typeface="+mn-ea"/>
          <a:cs typeface="+mn-cs"/>
        </a:defRPr>
      </a:lvl1pPr>
      <a:lvl2pPr marL="544145" algn="l" defTabSz="1088291" rtl="0" eaLnBrk="1" latinLnBrk="0" hangingPunct="1">
        <a:defRPr sz="2100" kern="1200">
          <a:solidFill>
            <a:schemeClr val="tx1"/>
          </a:solidFill>
          <a:latin typeface="+mn-lt"/>
          <a:ea typeface="+mn-ea"/>
          <a:cs typeface="+mn-cs"/>
        </a:defRPr>
      </a:lvl2pPr>
      <a:lvl3pPr marL="1088291" algn="l" defTabSz="1088291" rtl="0" eaLnBrk="1" latinLnBrk="0" hangingPunct="1">
        <a:defRPr sz="2100" kern="1200">
          <a:solidFill>
            <a:schemeClr val="tx1"/>
          </a:solidFill>
          <a:latin typeface="+mn-lt"/>
          <a:ea typeface="+mn-ea"/>
          <a:cs typeface="+mn-cs"/>
        </a:defRPr>
      </a:lvl3pPr>
      <a:lvl4pPr marL="1632436" algn="l" defTabSz="1088291" rtl="0" eaLnBrk="1" latinLnBrk="0" hangingPunct="1">
        <a:defRPr sz="2100" kern="1200">
          <a:solidFill>
            <a:schemeClr val="tx1"/>
          </a:solidFill>
          <a:latin typeface="+mn-lt"/>
          <a:ea typeface="+mn-ea"/>
          <a:cs typeface="+mn-cs"/>
        </a:defRPr>
      </a:lvl4pPr>
      <a:lvl5pPr marL="2176581" algn="l" defTabSz="1088291" rtl="0" eaLnBrk="1" latinLnBrk="0" hangingPunct="1">
        <a:defRPr sz="2100" kern="1200">
          <a:solidFill>
            <a:schemeClr val="tx1"/>
          </a:solidFill>
          <a:latin typeface="+mn-lt"/>
          <a:ea typeface="+mn-ea"/>
          <a:cs typeface="+mn-cs"/>
        </a:defRPr>
      </a:lvl5pPr>
      <a:lvl6pPr marL="2720726" algn="l" defTabSz="1088291" rtl="0" eaLnBrk="1" latinLnBrk="0" hangingPunct="1">
        <a:defRPr sz="2100" kern="1200">
          <a:solidFill>
            <a:schemeClr val="tx1"/>
          </a:solidFill>
          <a:latin typeface="+mn-lt"/>
          <a:ea typeface="+mn-ea"/>
          <a:cs typeface="+mn-cs"/>
        </a:defRPr>
      </a:lvl6pPr>
      <a:lvl7pPr marL="3264872" algn="l" defTabSz="1088291" rtl="0" eaLnBrk="1" latinLnBrk="0" hangingPunct="1">
        <a:defRPr sz="2100" kern="1200">
          <a:solidFill>
            <a:schemeClr val="tx1"/>
          </a:solidFill>
          <a:latin typeface="+mn-lt"/>
          <a:ea typeface="+mn-ea"/>
          <a:cs typeface="+mn-cs"/>
        </a:defRPr>
      </a:lvl7pPr>
      <a:lvl8pPr marL="3809017" algn="l" defTabSz="1088291" rtl="0" eaLnBrk="1" latinLnBrk="0" hangingPunct="1">
        <a:defRPr sz="2100" kern="1200">
          <a:solidFill>
            <a:schemeClr val="tx1"/>
          </a:solidFill>
          <a:latin typeface="+mn-lt"/>
          <a:ea typeface="+mn-ea"/>
          <a:cs typeface="+mn-cs"/>
        </a:defRPr>
      </a:lvl8pPr>
      <a:lvl9pPr marL="4353162" algn="l" defTabSz="1088291"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5ACBF0"/>
          </p15:clr>
        </p15:guide>
        <p15:guide id="2" pos="4032" userDrawn="1">
          <p15:clr>
            <a:srgbClr val="FDE53C"/>
          </p15:clr>
        </p15:guide>
        <p15:guide id="3" pos="3651" userDrawn="1">
          <p15:clr>
            <a:srgbClr val="FDE53C"/>
          </p15:clr>
        </p15:guide>
        <p15:guide id="4" pos="5758" userDrawn="1">
          <p15:clr>
            <a:srgbClr val="5ACBF0"/>
          </p15:clr>
        </p15:guide>
        <p15:guide id="5" pos="7488" userDrawn="1">
          <p15:clr>
            <a:srgbClr val="A4A3A4"/>
          </p15:clr>
        </p15:guide>
        <p15:guide id="6" pos="1919" userDrawn="1">
          <p15:clr>
            <a:srgbClr val="5ACBF0"/>
          </p15:clr>
        </p15:guide>
        <p15:guide id="7" pos="191" userDrawn="1">
          <p15:clr>
            <a:srgbClr val="A4A3A4"/>
          </p15:clr>
        </p15:guide>
        <p15:guide id="8" orient="horz" pos="2405" userDrawn="1">
          <p15:clr>
            <a:srgbClr val="5ACBF0"/>
          </p15:clr>
        </p15:guide>
        <p15:guide id="11" orient="horz" pos="751" userDrawn="1">
          <p15:clr>
            <a:srgbClr val="F26B43"/>
          </p15:clr>
        </p15:guide>
        <p15:guide id="14" orient="horz" pos="4057" userDrawn="1">
          <p15:clr>
            <a:srgbClr val="F26B43"/>
          </p15:clr>
        </p15:guide>
        <p15:guide id="15" orient="horz" pos="3924" userDrawn="1">
          <p15:clr>
            <a:srgbClr val="A4A3A4"/>
          </p15:clr>
        </p15:guide>
        <p15:guide id="17" pos="2560" userDrawn="1">
          <p15:clr>
            <a:srgbClr val="C35EA4"/>
          </p15:clr>
        </p15:guide>
        <p15:guide id="18" pos="5120" userDrawn="1">
          <p15:clr>
            <a:srgbClr val="C35EA4"/>
          </p15:clr>
        </p15:guide>
        <p15:guide id="19" pos="1728" userDrawn="1">
          <p15:clr>
            <a:srgbClr val="FDE53C"/>
          </p15:clr>
        </p15:guide>
        <p15:guide id="20" pos="2106" userDrawn="1">
          <p15:clr>
            <a:srgbClr val="FDE53C"/>
          </p15:clr>
        </p15:guide>
        <p15:guide id="21" pos="2369" userDrawn="1">
          <p15:clr>
            <a:srgbClr val="9FCC3B"/>
          </p15:clr>
        </p15:guide>
        <p15:guide id="22" pos="2749" userDrawn="1">
          <p15:clr>
            <a:srgbClr val="9FCC3B"/>
          </p15:clr>
        </p15:guide>
        <p15:guide id="23" pos="4925" userDrawn="1">
          <p15:clr>
            <a:srgbClr val="9FCC3B"/>
          </p15:clr>
        </p15:guide>
        <p15:guide id="24" pos="5309" userDrawn="1">
          <p15:clr>
            <a:srgbClr val="9FCC3B"/>
          </p15:clr>
        </p15:guide>
        <p15:guide id="25" pos="5565" userDrawn="1">
          <p15:clr>
            <a:srgbClr val="FDE53C"/>
          </p15:clr>
        </p15:guide>
        <p15:guide id="26" pos="5947" userDrawn="1">
          <p15:clr>
            <a:srgbClr val="FDE53C"/>
          </p15:clr>
        </p15:guide>
        <p15:guide id="27" orient="horz" pos="2594" userDrawn="1">
          <p15:clr>
            <a:srgbClr val="FDE53C"/>
          </p15:clr>
        </p15:guide>
        <p15:guide id="28" orient="horz" pos="2208" userDrawn="1">
          <p15:clr>
            <a:srgbClr val="FDE53C"/>
          </p15:clr>
        </p15:guide>
        <p15:guide id="35" orient="horz" pos="1053" userDrawn="1">
          <p15:clr>
            <a:srgbClr val="FDE53C"/>
          </p15:clr>
        </p15:guide>
        <p15:guide id="36" orient="horz" pos="894"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microsoft.com/office/2018/10/relationships/comments" Target="../comments/modernComment_1E5_F5403CF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0.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hyperlink" Target="https://martinfowler.com/bliki/ContinuousDelivery.html" TargetMode="Externa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18/10/relationships/comments" Target="../comments/modernComment_1D2_48596404.xml"/><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E4DC75-68B1-4982-9B3F-B81052D185BF}"/>
              </a:ext>
            </a:extLst>
          </p:cNvPr>
          <p:cNvSpPr>
            <a:spLocks noGrp="1"/>
          </p:cNvSpPr>
          <p:nvPr>
            <p:ph type="ctrTitle"/>
          </p:nvPr>
        </p:nvSpPr>
        <p:spPr/>
        <p:txBody>
          <a:bodyPr/>
          <a:lstStyle/>
          <a:p>
            <a:r>
              <a:rPr lang="en-RO"/>
              <a:t>Introduction to CI/CD</a:t>
            </a:r>
            <a:endParaRPr lang="en-US"/>
          </a:p>
        </p:txBody>
      </p:sp>
      <p:sp>
        <p:nvSpPr>
          <p:cNvPr id="5" name="Content Placeholder 4">
            <a:extLst>
              <a:ext uri="{FF2B5EF4-FFF2-40B4-BE49-F238E27FC236}">
                <a16:creationId xmlns:a16="http://schemas.microsoft.com/office/drawing/2014/main" id="{211F90D9-0635-46E9-8453-58FEB28FB017}"/>
              </a:ext>
            </a:extLst>
          </p:cNvPr>
          <p:cNvSpPr>
            <a:spLocks noGrp="1"/>
          </p:cNvSpPr>
          <p:nvPr>
            <p:ph type="subTitle" idx="1"/>
          </p:nvPr>
        </p:nvSpPr>
        <p:spPr>
          <a:xfrm>
            <a:off x="2203704" y="3342342"/>
            <a:ext cx="5907024" cy="1078992"/>
          </a:xfrm>
        </p:spPr>
        <p:txBody>
          <a:bodyPr/>
          <a:lstStyle/>
          <a:p>
            <a:pPr>
              <a:spcBef>
                <a:spcPct val="0"/>
              </a:spcBef>
            </a:pPr>
            <a:r>
              <a:rPr lang="en-US">
                <a:ea typeface="+mn-lt"/>
                <a:cs typeface="+mn-lt"/>
              </a:rPr>
              <a:t>Continuous Delivery</a:t>
            </a:r>
          </a:p>
        </p:txBody>
      </p:sp>
    </p:spTree>
    <p:extLst>
      <p:ext uri="{BB962C8B-B14F-4D97-AF65-F5344CB8AC3E}">
        <p14:creationId xmlns:p14="http://schemas.microsoft.com/office/powerpoint/2010/main" val="126089968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8A58-D616-4241-90CF-A764CF5CB8C7}"/>
              </a:ext>
            </a:extLst>
          </p:cNvPr>
          <p:cNvSpPr>
            <a:spLocks noGrp="1"/>
          </p:cNvSpPr>
          <p:nvPr>
            <p:ph type="title"/>
          </p:nvPr>
        </p:nvSpPr>
        <p:spPr>
          <a:xfrm>
            <a:off x="258936" y="202042"/>
            <a:ext cx="11579384" cy="411162"/>
          </a:xfrm>
        </p:spPr>
        <p:txBody>
          <a:bodyPr/>
          <a:lstStyle/>
          <a:p>
            <a:r>
              <a:rPr lang="en-RO"/>
              <a:t>Deployment pipeline best practices</a:t>
            </a:r>
          </a:p>
        </p:txBody>
      </p:sp>
      <p:sp>
        <p:nvSpPr>
          <p:cNvPr id="4" name="Slide Number Placeholder 3">
            <a:extLst>
              <a:ext uri="{FF2B5EF4-FFF2-40B4-BE49-F238E27FC236}">
                <a16:creationId xmlns:a16="http://schemas.microsoft.com/office/drawing/2014/main" id="{ACB3A12B-3BD7-8E4C-96AE-59FAE476B356}"/>
              </a:ext>
            </a:extLst>
          </p:cNvPr>
          <p:cNvSpPr>
            <a:spLocks noGrp="1"/>
          </p:cNvSpPr>
          <p:nvPr>
            <p:ph type="sldNum" sz="quarter" idx="12"/>
          </p:nvPr>
        </p:nvSpPr>
        <p:spPr/>
        <p:txBody>
          <a:bodyPr/>
          <a:lstStyle/>
          <a:p>
            <a:pPr algn="ctr"/>
            <a:fld id="{90156F56-D5AE-4C6F-B826-C69D1BC521BB}" type="slidenum">
              <a:rPr lang="en-US" smtClean="0"/>
              <a:pPr algn="ctr"/>
              <a:t>10</a:t>
            </a:fld>
            <a:endParaRPr lang="en-US"/>
          </a:p>
        </p:txBody>
      </p:sp>
      <p:sp>
        <p:nvSpPr>
          <p:cNvPr id="5" name="Content Placeholder 4">
            <a:extLst>
              <a:ext uri="{FF2B5EF4-FFF2-40B4-BE49-F238E27FC236}">
                <a16:creationId xmlns:a16="http://schemas.microsoft.com/office/drawing/2014/main" id="{F53CB45E-9B2A-F140-967D-0B6E0FAEDFBD}"/>
              </a:ext>
            </a:extLst>
          </p:cNvPr>
          <p:cNvSpPr>
            <a:spLocks noGrp="1"/>
          </p:cNvSpPr>
          <p:nvPr>
            <p:ph idx="1"/>
          </p:nvPr>
        </p:nvSpPr>
        <p:spPr/>
        <p:txBody>
          <a:bodyPr vert="horz" lIns="108829" tIns="54414" rIns="108829" bIns="54414" rtlCol="0" anchor="t">
            <a:normAutofit/>
          </a:bodyPr>
          <a:lstStyle/>
          <a:p>
            <a:pPr marL="275590" indent="-275590"/>
            <a:r>
              <a:rPr lang="en-RO" dirty="0"/>
              <a:t>A deployment pipeline should be:</a:t>
            </a:r>
          </a:p>
          <a:p>
            <a:pPr marL="551180" lvl="1" indent="-275590"/>
            <a:r>
              <a:rPr lang="en-RO" b="1" dirty="0"/>
              <a:t>Repeatable </a:t>
            </a:r>
          </a:p>
          <a:p>
            <a:pPr marL="551180" lvl="1" indent="-275590"/>
            <a:r>
              <a:rPr lang="en-RO" b="1" dirty="0"/>
              <a:t>Consistent </a:t>
            </a:r>
            <a:endParaRPr lang="en-RO" dirty="0"/>
          </a:p>
          <a:p>
            <a:pPr marL="551180" lvl="1" indent="-275590"/>
            <a:r>
              <a:rPr lang="en-RO" b="1" dirty="0"/>
              <a:t>Reliable </a:t>
            </a:r>
          </a:p>
          <a:p>
            <a:pPr marL="551180" lvl="1" indent="-275590"/>
            <a:r>
              <a:rPr lang="en-RO" b="1" dirty="0"/>
              <a:t>Same for every environment</a:t>
            </a:r>
            <a:r>
              <a:rPr lang="en-RO" dirty="0"/>
              <a:t> </a:t>
            </a:r>
          </a:p>
          <a:p>
            <a:pPr marL="551180" lvl="1" indent="-275590"/>
            <a:r>
              <a:rPr lang="en-RO" b="1" dirty="0"/>
              <a:t>Backed up</a:t>
            </a:r>
            <a:r>
              <a:rPr lang="en-RO" dirty="0"/>
              <a:t> </a:t>
            </a:r>
          </a:p>
          <a:p>
            <a:pPr marL="551180" lvl="1" indent="-275590"/>
            <a:r>
              <a:rPr lang="en-RO" b="1" dirty="0"/>
              <a:t>Extensible </a:t>
            </a:r>
          </a:p>
          <a:p>
            <a:pPr marL="551180" lvl="1" indent="-275590"/>
            <a:r>
              <a:rPr lang="en-RO" b="1" dirty="0"/>
              <a:t>Able to provide feedback</a:t>
            </a:r>
            <a:endParaRPr lang="en-RO" dirty="0"/>
          </a:p>
        </p:txBody>
      </p:sp>
      <p:pic>
        <p:nvPicPr>
          <p:cNvPr id="3" name="Picture 2">
            <a:extLst>
              <a:ext uri="{FF2B5EF4-FFF2-40B4-BE49-F238E27FC236}">
                <a16:creationId xmlns:a16="http://schemas.microsoft.com/office/drawing/2014/main" id="{14C90B3D-AF7A-5B0D-6E41-48E433B411CD}"/>
              </a:ext>
            </a:extLst>
          </p:cNvPr>
          <p:cNvPicPr>
            <a:picLocks noChangeAspect="1"/>
          </p:cNvPicPr>
          <p:nvPr/>
        </p:nvPicPr>
        <p:blipFill>
          <a:blip r:embed="rId3"/>
          <a:stretch>
            <a:fillRect/>
          </a:stretch>
        </p:blipFill>
        <p:spPr>
          <a:xfrm>
            <a:off x="6376947" y="1192212"/>
            <a:ext cx="4246216" cy="4246216"/>
          </a:xfrm>
          <a:prstGeom prst="rect">
            <a:avLst/>
          </a:prstGeom>
        </p:spPr>
      </p:pic>
      <p:sp>
        <p:nvSpPr>
          <p:cNvPr id="6" name="TextBox 5">
            <a:extLst>
              <a:ext uri="{FF2B5EF4-FFF2-40B4-BE49-F238E27FC236}">
                <a16:creationId xmlns:a16="http://schemas.microsoft.com/office/drawing/2014/main" id="{887AA173-3E4E-6B7F-6537-5A55A21B8416}"/>
              </a:ext>
            </a:extLst>
          </p:cNvPr>
          <p:cNvSpPr txBox="1"/>
          <p:nvPr/>
        </p:nvSpPr>
        <p:spPr>
          <a:xfrm>
            <a:off x="2038866" y="2397211"/>
            <a:ext cx="2043701" cy="400110"/>
          </a:xfrm>
          <a:prstGeom prst="rect">
            <a:avLst/>
          </a:prstGeom>
          <a:noFill/>
        </p:spPr>
        <p:txBody>
          <a:bodyPr wrap="none" rtlCol="0">
            <a:spAutoFit/>
          </a:bodyPr>
          <a:lstStyle/>
          <a:p>
            <a:r>
              <a:rPr lang="en-RO" sz="2000" dirty="0">
                <a:latin typeface="Adobe Clean Black" panose="020B0A03020404020204" pitchFamily="34" charset="0"/>
              </a:rPr>
              <a:t>Pipeline as code</a:t>
            </a:r>
          </a:p>
        </p:txBody>
      </p:sp>
    </p:spTree>
    <p:extLst>
      <p:ext uri="{BB962C8B-B14F-4D97-AF65-F5344CB8AC3E}">
        <p14:creationId xmlns:p14="http://schemas.microsoft.com/office/powerpoint/2010/main" val="27597453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5" presetClass="exit" presetSubtype="10" fill="hold" grpId="1" nodeType="clickEffect">
                                  <p:stCondLst>
                                    <p:cond delay="0"/>
                                  </p:stCondLst>
                                  <p:childTnLst>
                                    <p:animEffect transition="out" filter="checkerboard(across)">
                                      <p:cBhvr>
                                        <p:cTn id="28" dur="500"/>
                                        <p:tgtEl>
                                          <p:spTgt spid="5">
                                            <p:txEl>
                                              <p:pRg st="0" end="0"/>
                                            </p:txEl>
                                          </p:spTgt>
                                        </p:tgtEl>
                                      </p:cBhvr>
                                    </p:animEffect>
                                    <p:set>
                                      <p:cBhvr>
                                        <p:cTn id="29" dur="1" fill="hold">
                                          <p:stCondLst>
                                            <p:cond delay="499"/>
                                          </p:stCondLst>
                                        </p:cTn>
                                        <p:tgtEl>
                                          <p:spTgt spid="5">
                                            <p:txEl>
                                              <p:pRg st="0" end="0"/>
                                            </p:txEl>
                                          </p:spTgt>
                                        </p:tgtEl>
                                        <p:attrNameLst>
                                          <p:attrName>style.visibility</p:attrName>
                                        </p:attrNameLst>
                                      </p:cBhvr>
                                      <p:to>
                                        <p:strVal val="hidden"/>
                                      </p:to>
                                    </p:set>
                                  </p:childTnLst>
                                </p:cTn>
                              </p:par>
                              <p:par>
                                <p:cTn id="30" presetID="5" presetClass="exit" presetSubtype="10" fill="hold" grpId="1" nodeType="withEffect">
                                  <p:stCondLst>
                                    <p:cond delay="0"/>
                                  </p:stCondLst>
                                  <p:childTnLst>
                                    <p:animEffect transition="out" filter="checkerboard(across)">
                                      <p:cBhvr>
                                        <p:cTn id="31" dur="500"/>
                                        <p:tgtEl>
                                          <p:spTgt spid="5">
                                            <p:txEl>
                                              <p:pRg st="1" end="1"/>
                                            </p:txEl>
                                          </p:spTgt>
                                        </p:tgtEl>
                                      </p:cBhvr>
                                    </p:animEffect>
                                    <p:set>
                                      <p:cBhvr>
                                        <p:cTn id="32" dur="1" fill="hold">
                                          <p:stCondLst>
                                            <p:cond delay="499"/>
                                          </p:stCondLst>
                                        </p:cTn>
                                        <p:tgtEl>
                                          <p:spTgt spid="5">
                                            <p:txEl>
                                              <p:pRg st="1" end="1"/>
                                            </p:txEl>
                                          </p:spTgt>
                                        </p:tgtEl>
                                        <p:attrNameLst>
                                          <p:attrName>style.visibility</p:attrName>
                                        </p:attrNameLst>
                                      </p:cBhvr>
                                      <p:to>
                                        <p:strVal val="hidden"/>
                                      </p:to>
                                    </p:set>
                                  </p:childTnLst>
                                </p:cTn>
                              </p:par>
                              <p:par>
                                <p:cTn id="33" presetID="5" presetClass="exit" presetSubtype="10" fill="hold" grpId="1" nodeType="withEffect">
                                  <p:stCondLst>
                                    <p:cond delay="0"/>
                                  </p:stCondLst>
                                  <p:childTnLst>
                                    <p:animEffect transition="out" filter="checkerboard(across)">
                                      <p:cBhvr>
                                        <p:cTn id="34" dur="500"/>
                                        <p:tgtEl>
                                          <p:spTgt spid="5">
                                            <p:txEl>
                                              <p:pRg st="2" end="2"/>
                                            </p:txEl>
                                          </p:spTgt>
                                        </p:tgtEl>
                                      </p:cBhvr>
                                    </p:animEffect>
                                    <p:set>
                                      <p:cBhvr>
                                        <p:cTn id="35" dur="1" fill="hold">
                                          <p:stCondLst>
                                            <p:cond delay="499"/>
                                          </p:stCondLst>
                                        </p:cTn>
                                        <p:tgtEl>
                                          <p:spTgt spid="5">
                                            <p:txEl>
                                              <p:pRg st="2" end="2"/>
                                            </p:txEl>
                                          </p:spTgt>
                                        </p:tgtEl>
                                        <p:attrNameLst>
                                          <p:attrName>style.visibility</p:attrName>
                                        </p:attrNameLst>
                                      </p:cBhvr>
                                      <p:to>
                                        <p:strVal val="hidden"/>
                                      </p:to>
                                    </p:set>
                                  </p:childTnLst>
                                </p:cTn>
                              </p:par>
                              <p:par>
                                <p:cTn id="36" presetID="5" presetClass="exit" presetSubtype="10" fill="hold" grpId="1" nodeType="withEffect">
                                  <p:stCondLst>
                                    <p:cond delay="0"/>
                                  </p:stCondLst>
                                  <p:childTnLst>
                                    <p:animEffect transition="out" filter="checkerboard(across)">
                                      <p:cBhvr>
                                        <p:cTn id="37" dur="500"/>
                                        <p:tgtEl>
                                          <p:spTgt spid="5">
                                            <p:txEl>
                                              <p:pRg st="3" end="3"/>
                                            </p:txEl>
                                          </p:spTgt>
                                        </p:tgtEl>
                                      </p:cBhvr>
                                    </p:animEffect>
                                    <p:set>
                                      <p:cBhvr>
                                        <p:cTn id="38" dur="1" fill="hold">
                                          <p:stCondLst>
                                            <p:cond delay="499"/>
                                          </p:stCondLst>
                                        </p:cTn>
                                        <p:tgtEl>
                                          <p:spTgt spid="5">
                                            <p:txEl>
                                              <p:pRg st="3" end="3"/>
                                            </p:txEl>
                                          </p:spTgt>
                                        </p:tgtEl>
                                        <p:attrNameLst>
                                          <p:attrName>style.visibility</p:attrName>
                                        </p:attrNameLst>
                                      </p:cBhvr>
                                      <p:to>
                                        <p:strVal val="hidden"/>
                                      </p:to>
                                    </p:set>
                                  </p:childTnLst>
                                </p:cTn>
                              </p:par>
                              <p:par>
                                <p:cTn id="39" presetID="5" presetClass="exit" presetSubtype="10" fill="hold" grpId="1" nodeType="withEffect">
                                  <p:stCondLst>
                                    <p:cond delay="0"/>
                                  </p:stCondLst>
                                  <p:childTnLst>
                                    <p:animEffect transition="out" filter="checkerboard(across)">
                                      <p:cBhvr>
                                        <p:cTn id="40" dur="500"/>
                                        <p:tgtEl>
                                          <p:spTgt spid="5">
                                            <p:txEl>
                                              <p:pRg st="4" end="4"/>
                                            </p:txEl>
                                          </p:spTgt>
                                        </p:tgtEl>
                                      </p:cBhvr>
                                    </p:animEffect>
                                    <p:set>
                                      <p:cBhvr>
                                        <p:cTn id="41" dur="1" fill="hold">
                                          <p:stCondLst>
                                            <p:cond delay="499"/>
                                          </p:stCondLst>
                                        </p:cTn>
                                        <p:tgtEl>
                                          <p:spTgt spid="5">
                                            <p:txEl>
                                              <p:pRg st="4" end="4"/>
                                            </p:txEl>
                                          </p:spTgt>
                                        </p:tgtEl>
                                        <p:attrNameLst>
                                          <p:attrName>style.visibility</p:attrName>
                                        </p:attrNameLst>
                                      </p:cBhvr>
                                      <p:to>
                                        <p:strVal val="hidden"/>
                                      </p:to>
                                    </p:set>
                                  </p:childTnLst>
                                </p:cTn>
                              </p:par>
                              <p:par>
                                <p:cTn id="42" presetID="5" presetClass="exit" presetSubtype="10" fill="hold" grpId="1" nodeType="withEffect">
                                  <p:stCondLst>
                                    <p:cond delay="0"/>
                                  </p:stCondLst>
                                  <p:childTnLst>
                                    <p:animEffect transition="out" filter="checkerboard(across)">
                                      <p:cBhvr>
                                        <p:cTn id="43" dur="500"/>
                                        <p:tgtEl>
                                          <p:spTgt spid="5">
                                            <p:txEl>
                                              <p:pRg st="5" end="5"/>
                                            </p:txEl>
                                          </p:spTgt>
                                        </p:tgtEl>
                                      </p:cBhvr>
                                    </p:animEffect>
                                    <p:set>
                                      <p:cBhvr>
                                        <p:cTn id="44" dur="1" fill="hold">
                                          <p:stCondLst>
                                            <p:cond delay="499"/>
                                          </p:stCondLst>
                                        </p:cTn>
                                        <p:tgtEl>
                                          <p:spTgt spid="5">
                                            <p:txEl>
                                              <p:pRg st="5" end="5"/>
                                            </p:txEl>
                                          </p:spTgt>
                                        </p:tgtEl>
                                        <p:attrNameLst>
                                          <p:attrName>style.visibility</p:attrName>
                                        </p:attrNameLst>
                                      </p:cBhvr>
                                      <p:to>
                                        <p:strVal val="hidden"/>
                                      </p:to>
                                    </p:set>
                                  </p:childTnLst>
                                </p:cTn>
                              </p:par>
                              <p:par>
                                <p:cTn id="45" presetID="5" presetClass="exit" presetSubtype="10" fill="hold" grpId="1" nodeType="withEffect">
                                  <p:stCondLst>
                                    <p:cond delay="0"/>
                                  </p:stCondLst>
                                  <p:childTnLst>
                                    <p:animEffect transition="out" filter="checkerboard(across)">
                                      <p:cBhvr>
                                        <p:cTn id="46" dur="500"/>
                                        <p:tgtEl>
                                          <p:spTgt spid="5">
                                            <p:txEl>
                                              <p:pRg st="6" end="6"/>
                                            </p:txEl>
                                          </p:spTgt>
                                        </p:tgtEl>
                                      </p:cBhvr>
                                    </p:animEffect>
                                    <p:set>
                                      <p:cBhvr>
                                        <p:cTn id="47" dur="1" fill="hold">
                                          <p:stCondLst>
                                            <p:cond delay="499"/>
                                          </p:stCondLst>
                                        </p:cTn>
                                        <p:tgtEl>
                                          <p:spTgt spid="5">
                                            <p:txEl>
                                              <p:pRg st="6" end="6"/>
                                            </p:txEl>
                                          </p:spTgt>
                                        </p:tgtEl>
                                        <p:attrNameLst>
                                          <p:attrName>style.visibility</p:attrName>
                                        </p:attrNameLst>
                                      </p:cBhvr>
                                      <p:to>
                                        <p:strVal val="hidden"/>
                                      </p:to>
                                    </p:set>
                                  </p:childTnLst>
                                </p:cTn>
                              </p:par>
                              <p:par>
                                <p:cTn id="48" presetID="5" presetClass="exit" presetSubtype="10" fill="hold" grpId="1" nodeType="withEffect">
                                  <p:stCondLst>
                                    <p:cond delay="0"/>
                                  </p:stCondLst>
                                  <p:childTnLst>
                                    <p:animEffect transition="out" filter="checkerboard(across)">
                                      <p:cBhvr>
                                        <p:cTn id="49" dur="500"/>
                                        <p:tgtEl>
                                          <p:spTgt spid="5">
                                            <p:txEl>
                                              <p:pRg st="7" end="7"/>
                                            </p:txEl>
                                          </p:spTgt>
                                        </p:tgtEl>
                                      </p:cBhvr>
                                    </p:animEffect>
                                    <p:set>
                                      <p:cBhvr>
                                        <p:cTn id="50" dur="1" fill="hold">
                                          <p:stCondLst>
                                            <p:cond delay="499"/>
                                          </p:stCondLst>
                                        </p:cTn>
                                        <p:tgtEl>
                                          <p:spTgt spid="5">
                                            <p:txEl>
                                              <p:pRg st="7" end="7"/>
                                            </p:txEl>
                                          </p:spTgt>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5" presetClass="entr" presetSubtype="1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checkerboard(across)">
                                      <p:cBhvr>
                                        <p:cTn id="5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P spid="5" grpId="1" build="p"/>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8A58-D616-4241-90CF-A764CF5CB8C7}"/>
              </a:ext>
            </a:extLst>
          </p:cNvPr>
          <p:cNvSpPr>
            <a:spLocks noGrp="1"/>
          </p:cNvSpPr>
          <p:nvPr>
            <p:ph type="title"/>
          </p:nvPr>
        </p:nvSpPr>
        <p:spPr>
          <a:xfrm>
            <a:off x="258936" y="202042"/>
            <a:ext cx="11579384" cy="411162"/>
          </a:xfrm>
        </p:spPr>
        <p:txBody>
          <a:bodyPr/>
          <a:lstStyle/>
          <a:p>
            <a:r>
              <a:rPr lang="en-RO"/>
              <a:t>Deployment scripting</a:t>
            </a:r>
          </a:p>
        </p:txBody>
      </p:sp>
      <p:sp>
        <p:nvSpPr>
          <p:cNvPr id="4" name="Slide Number Placeholder 3">
            <a:extLst>
              <a:ext uri="{FF2B5EF4-FFF2-40B4-BE49-F238E27FC236}">
                <a16:creationId xmlns:a16="http://schemas.microsoft.com/office/drawing/2014/main" id="{ACB3A12B-3BD7-8E4C-96AE-59FAE476B356}"/>
              </a:ext>
            </a:extLst>
          </p:cNvPr>
          <p:cNvSpPr>
            <a:spLocks noGrp="1"/>
          </p:cNvSpPr>
          <p:nvPr>
            <p:ph type="sldNum" sz="quarter" idx="12"/>
          </p:nvPr>
        </p:nvSpPr>
        <p:spPr/>
        <p:txBody>
          <a:bodyPr/>
          <a:lstStyle/>
          <a:p>
            <a:pPr algn="ctr"/>
            <a:fld id="{90156F56-D5AE-4C6F-B826-C69D1BC521BB}" type="slidenum">
              <a:rPr lang="en-US" smtClean="0"/>
              <a:pPr algn="ctr"/>
              <a:t>11</a:t>
            </a:fld>
            <a:endParaRPr lang="en-US"/>
          </a:p>
        </p:txBody>
      </p:sp>
      <p:sp>
        <p:nvSpPr>
          <p:cNvPr id="5" name="Content Placeholder 4">
            <a:extLst>
              <a:ext uri="{FF2B5EF4-FFF2-40B4-BE49-F238E27FC236}">
                <a16:creationId xmlns:a16="http://schemas.microsoft.com/office/drawing/2014/main" id="{F53CB45E-9B2A-F140-967D-0B6E0FAEDFBD}"/>
              </a:ext>
            </a:extLst>
          </p:cNvPr>
          <p:cNvSpPr>
            <a:spLocks noGrp="1"/>
          </p:cNvSpPr>
          <p:nvPr>
            <p:ph idx="1"/>
          </p:nvPr>
        </p:nvSpPr>
        <p:spPr/>
        <p:txBody>
          <a:bodyPr vert="horz" lIns="108829" tIns="54414" rIns="108829" bIns="54414" rtlCol="0" anchor="t">
            <a:normAutofit/>
          </a:bodyPr>
          <a:lstStyle/>
          <a:p>
            <a:pPr marL="0" indent="0">
              <a:buNone/>
            </a:pPr>
            <a:r>
              <a:rPr lang="en-RO" dirty="0"/>
              <a:t>There are some best practices when it comes to build and deployment scripting:</a:t>
            </a:r>
            <a:endParaRPr lang="en-US" dirty="0"/>
          </a:p>
          <a:p>
            <a:pPr marL="0" indent="0">
              <a:buNone/>
            </a:pPr>
            <a:endParaRPr lang="en-US" dirty="0"/>
          </a:p>
          <a:p>
            <a:pPr marL="342900" indent="-342900"/>
            <a:r>
              <a:rPr lang="en-RO" b="1" dirty="0"/>
              <a:t>Create a script for each stage in your deployment pipeline</a:t>
            </a:r>
            <a:r>
              <a:rPr lang="en-US" b="1" dirty="0"/>
              <a:t>:</a:t>
            </a:r>
          </a:p>
          <a:p>
            <a:pPr marL="751456" lvl="2" indent="-275590"/>
            <a:r>
              <a:rPr lang="en-US" dirty="0"/>
              <a:t>General coding best practices apply to pipeline scripts as well:</a:t>
            </a:r>
          </a:p>
          <a:p>
            <a:pPr marL="949843" lvl="3" indent="-275590"/>
            <a:r>
              <a:rPr lang="en-US" dirty="0"/>
              <a:t>KISS, YAGNI, SRP, etc.</a:t>
            </a:r>
          </a:p>
          <a:p>
            <a:pPr marL="751456" lvl="2" indent="-275590"/>
            <a:r>
              <a:rPr lang="en-US" dirty="0"/>
              <a:t>Composability is usually a good thing to aim for</a:t>
            </a:r>
          </a:p>
          <a:p>
            <a:pPr marL="475866" lvl="2" indent="0">
              <a:buNone/>
            </a:pPr>
            <a:endParaRPr lang="en-US" dirty="0"/>
          </a:p>
          <a:p>
            <a:pPr marL="274115" indent="-275590"/>
            <a:r>
              <a:rPr lang="en-RO" b="1" dirty="0"/>
              <a:t>Use the right tool to deploy the application</a:t>
            </a:r>
            <a:endParaRPr lang="en-US" dirty="0"/>
          </a:p>
          <a:p>
            <a:pPr marL="551180" lvl="1" indent="-275590"/>
            <a:r>
              <a:rPr lang="en-US" dirty="0"/>
              <a:t>Consider all the different users of the pipeline</a:t>
            </a:r>
          </a:p>
          <a:p>
            <a:pPr marL="551180" lvl="1" indent="-275590"/>
            <a:r>
              <a:rPr lang="en-US" dirty="0"/>
              <a:t>Pipeline should cover both incremental upgrades as well as rebuilding from scratch</a:t>
            </a:r>
          </a:p>
        </p:txBody>
      </p:sp>
    </p:spTree>
    <p:extLst>
      <p:ext uri="{BB962C8B-B14F-4D97-AF65-F5344CB8AC3E}">
        <p14:creationId xmlns:p14="http://schemas.microsoft.com/office/powerpoint/2010/main" val="6752696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500"/>
                                        <p:tgtEl>
                                          <p:spTgt spid="5">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fade">
                                      <p:cBhvr>
                                        <p:cTn id="18" dur="500"/>
                                        <p:tgtEl>
                                          <p:spTgt spid="5">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animEffect transition="in" filter="fade">
                                      <p:cBhvr>
                                        <p:cTn id="21" dur="500"/>
                                        <p:tgtEl>
                                          <p:spTgt spid="5">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xEl>
                                              <p:pRg st="7" end="7"/>
                                            </p:txEl>
                                          </p:spTgt>
                                        </p:tgtEl>
                                        <p:attrNameLst>
                                          <p:attrName>style.visibility</p:attrName>
                                        </p:attrNameLst>
                                      </p:cBhvr>
                                      <p:to>
                                        <p:strVal val="visible"/>
                                      </p:to>
                                    </p:set>
                                    <p:animEffect transition="in" filter="fade">
                                      <p:cBhvr>
                                        <p:cTn id="26" dur="500"/>
                                        <p:tgtEl>
                                          <p:spTgt spid="5">
                                            <p:txEl>
                                              <p:pRg st="7" end="7"/>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animEffect transition="in" filter="fade">
                                      <p:cBhvr>
                                        <p:cTn id="29" dur="500"/>
                                        <p:tgtEl>
                                          <p:spTgt spid="5">
                                            <p:txEl>
                                              <p:pRg st="8" end="8"/>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txEl>
                                              <p:pRg st="9" end="9"/>
                                            </p:txEl>
                                          </p:spTgt>
                                        </p:tgtEl>
                                        <p:attrNameLst>
                                          <p:attrName>style.visibility</p:attrName>
                                        </p:attrNameLst>
                                      </p:cBhvr>
                                      <p:to>
                                        <p:strVal val="visible"/>
                                      </p:to>
                                    </p:set>
                                    <p:animEffect transition="in" filter="fade">
                                      <p:cBhvr>
                                        <p:cTn id="3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8A58-D616-4241-90CF-A764CF5CB8C7}"/>
              </a:ext>
            </a:extLst>
          </p:cNvPr>
          <p:cNvSpPr>
            <a:spLocks noGrp="1"/>
          </p:cNvSpPr>
          <p:nvPr>
            <p:ph type="title"/>
          </p:nvPr>
        </p:nvSpPr>
        <p:spPr>
          <a:xfrm>
            <a:off x="258936" y="202042"/>
            <a:ext cx="11579384" cy="411162"/>
          </a:xfrm>
        </p:spPr>
        <p:txBody>
          <a:bodyPr/>
          <a:lstStyle/>
          <a:p>
            <a:r>
              <a:rPr lang="en-RO"/>
              <a:t>Deployment scripting</a:t>
            </a:r>
            <a:endParaRPr lang="en-US"/>
          </a:p>
        </p:txBody>
      </p:sp>
      <p:sp>
        <p:nvSpPr>
          <p:cNvPr id="4" name="Slide Number Placeholder 3">
            <a:extLst>
              <a:ext uri="{FF2B5EF4-FFF2-40B4-BE49-F238E27FC236}">
                <a16:creationId xmlns:a16="http://schemas.microsoft.com/office/drawing/2014/main" id="{ACB3A12B-3BD7-8E4C-96AE-59FAE476B356}"/>
              </a:ext>
            </a:extLst>
          </p:cNvPr>
          <p:cNvSpPr>
            <a:spLocks noGrp="1"/>
          </p:cNvSpPr>
          <p:nvPr>
            <p:ph type="sldNum" sz="quarter" idx="12"/>
          </p:nvPr>
        </p:nvSpPr>
        <p:spPr/>
        <p:txBody>
          <a:bodyPr/>
          <a:lstStyle/>
          <a:p>
            <a:pPr algn="ctr"/>
            <a:fld id="{90156F56-D5AE-4C6F-B826-C69D1BC521BB}" type="slidenum">
              <a:rPr lang="en-US" smtClean="0"/>
              <a:pPr algn="ctr"/>
              <a:t>12</a:t>
            </a:fld>
            <a:endParaRPr lang="en-US"/>
          </a:p>
        </p:txBody>
      </p:sp>
      <p:sp>
        <p:nvSpPr>
          <p:cNvPr id="5" name="Content Placeholder 4">
            <a:extLst>
              <a:ext uri="{FF2B5EF4-FFF2-40B4-BE49-F238E27FC236}">
                <a16:creationId xmlns:a16="http://schemas.microsoft.com/office/drawing/2014/main" id="{F53CB45E-9B2A-F140-967D-0B6E0FAEDFBD}"/>
              </a:ext>
            </a:extLst>
          </p:cNvPr>
          <p:cNvSpPr>
            <a:spLocks noGrp="1"/>
          </p:cNvSpPr>
          <p:nvPr>
            <p:ph idx="1"/>
          </p:nvPr>
        </p:nvSpPr>
        <p:spPr/>
        <p:txBody>
          <a:bodyPr vert="horz" lIns="108829" tIns="54414" rIns="108829" bIns="54414" rtlCol="0" anchor="t">
            <a:normAutofit/>
          </a:bodyPr>
          <a:lstStyle/>
          <a:p>
            <a:pPr marL="551180" lvl="1" indent="-275590"/>
            <a:r>
              <a:rPr lang="en-US" sz="2200" b="1" dirty="0">
                <a:ea typeface="+mn-lt"/>
                <a:cs typeface="+mn-lt"/>
              </a:rPr>
              <a:t>Use the same script for all environments</a:t>
            </a:r>
          </a:p>
          <a:p>
            <a:pPr marL="751456" lvl="2" indent="-275590"/>
            <a:r>
              <a:rPr lang="en-US" dirty="0">
                <a:ea typeface="+mn-lt"/>
                <a:cs typeface="+mn-lt"/>
              </a:rPr>
              <a:t>Exercising the same code path minimizes the number of moving parts and increases pipeline predictability</a:t>
            </a:r>
          </a:p>
          <a:p>
            <a:pPr marL="751456" lvl="2" indent="-275590"/>
            <a:r>
              <a:rPr lang="en-US" dirty="0">
                <a:ea typeface="+mn-lt"/>
                <a:cs typeface="+mn-lt"/>
              </a:rPr>
              <a:t>Keep environment-specific code to a minimum</a:t>
            </a:r>
            <a:endParaRPr lang="en-US" dirty="0"/>
          </a:p>
          <a:p>
            <a:pPr marL="275590" lvl="1" indent="0">
              <a:buNone/>
            </a:pPr>
            <a:endParaRPr lang="en-US" dirty="0"/>
          </a:p>
          <a:p>
            <a:pPr marL="551180" lvl="1" indent="-275590"/>
            <a:r>
              <a:rPr lang="en-RO" sz="2200" b="1" dirty="0"/>
              <a:t>Ensure the deployment process is idempotent</a:t>
            </a:r>
            <a:endParaRPr lang="en-US" sz="2200" dirty="0"/>
          </a:p>
          <a:p>
            <a:pPr marL="751456" lvl="2" indent="-275590"/>
            <a:r>
              <a:rPr lang="en-US" dirty="0"/>
              <a:t>T</a:t>
            </a:r>
            <a:r>
              <a:rPr lang="en-RO" dirty="0"/>
              <a:t>he deployment process should always leave the environment in the same state, regardless of the state it finds it when starting a deployment.</a:t>
            </a:r>
            <a:endParaRPr lang="en-US" dirty="0"/>
          </a:p>
          <a:p>
            <a:pPr marL="551180" lvl="1" indent="-275590"/>
            <a:endParaRPr lang="en-RO" dirty="0"/>
          </a:p>
          <a:p>
            <a:pPr marL="551180" lvl="1" indent="-275590"/>
            <a:r>
              <a:rPr lang="en-RO" sz="2200" b="1" dirty="0"/>
              <a:t>Evolve the deployment system incrementally</a:t>
            </a:r>
            <a:endParaRPr lang="en-US" sz="2200" b="1" dirty="0"/>
          </a:p>
          <a:p>
            <a:pPr marL="751456" lvl="2" indent="-275590"/>
            <a:r>
              <a:rPr lang="en-US" dirty="0"/>
              <a:t>S</a:t>
            </a:r>
            <a:r>
              <a:rPr lang="en-RO" dirty="0"/>
              <a:t>tart small and evolve the deployment system in time</a:t>
            </a:r>
            <a:endParaRPr lang="en-US" dirty="0"/>
          </a:p>
          <a:p>
            <a:pPr marL="751456" lvl="2" indent="-275590"/>
            <a:r>
              <a:rPr lang="en-US" dirty="0"/>
              <a:t>Add features and observability in, as needed</a:t>
            </a:r>
          </a:p>
          <a:p>
            <a:pPr marL="751456" lvl="2" indent="-275590"/>
            <a:r>
              <a:rPr lang="en-US" dirty="0"/>
              <a:t>Ideally, everyone should (be able to) contribute</a:t>
            </a:r>
            <a:endParaRPr lang="en-RO" dirty="0"/>
          </a:p>
          <a:p>
            <a:pPr marL="551180" lvl="1" indent="-275590"/>
            <a:endParaRPr lang="en-RO" dirty="0"/>
          </a:p>
          <a:p>
            <a:pPr marL="551180" lvl="1" indent="-275590"/>
            <a:endParaRPr lang="en-RO" dirty="0"/>
          </a:p>
        </p:txBody>
      </p:sp>
    </p:spTree>
    <p:extLst>
      <p:ext uri="{BB962C8B-B14F-4D97-AF65-F5344CB8AC3E}">
        <p14:creationId xmlns:p14="http://schemas.microsoft.com/office/powerpoint/2010/main" val="31896015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fade">
                                      <p:cBhvr>
                                        <p:cTn id="18" dur="500"/>
                                        <p:tgtEl>
                                          <p:spTgt spid="5">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animEffect transition="in" filter="fade">
                                      <p:cBhvr>
                                        <p:cTn id="21" dur="500"/>
                                        <p:tgtEl>
                                          <p:spTgt spid="5">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xEl>
                                              <p:pRg st="7" end="7"/>
                                            </p:txEl>
                                          </p:spTgt>
                                        </p:tgtEl>
                                        <p:attrNameLst>
                                          <p:attrName>style.visibility</p:attrName>
                                        </p:attrNameLst>
                                      </p:cBhvr>
                                      <p:to>
                                        <p:strVal val="visible"/>
                                      </p:to>
                                    </p:set>
                                    <p:animEffect transition="in" filter="fade">
                                      <p:cBhvr>
                                        <p:cTn id="26" dur="500"/>
                                        <p:tgtEl>
                                          <p:spTgt spid="5">
                                            <p:txEl>
                                              <p:pRg st="7" end="7"/>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animEffect transition="in" filter="fade">
                                      <p:cBhvr>
                                        <p:cTn id="29" dur="500"/>
                                        <p:tgtEl>
                                          <p:spTgt spid="5">
                                            <p:txEl>
                                              <p:pRg st="8" end="8"/>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txEl>
                                              <p:pRg st="9" end="9"/>
                                            </p:txEl>
                                          </p:spTgt>
                                        </p:tgtEl>
                                        <p:attrNameLst>
                                          <p:attrName>style.visibility</p:attrName>
                                        </p:attrNameLst>
                                      </p:cBhvr>
                                      <p:to>
                                        <p:strVal val="visible"/>
                                      </p:to>
                                    </p:set>
                                    <p:animEffect transition="in" filter="fade">
                                      <p:cBhvr>
                                        <p:cTn id="32" dur="500"/>
                                        <p:tgtEl>
                                          <p:spTgt spid="5">
                                            <p:txEl>
                                              <p:pRg st="9" end="9"/>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animEffect transition="in" filter="fade">
                                      <p:cBhvr>
                                        <p:cTn id="35"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8A58-D616-4241-90CF-A764CF5CB8C7}"/>
              </a:ext>
            </a:extLst>
          </p:cNvPr>
          <p:cNvSpPr>
            <a:spLocks noGrp="1"/>
          </p:cNvSpPr>
          <p:nvPr>
            <p:ph type="title"/>
          </p:nvPr>
        </p:nvSpPr>
        <p:spPr>
          <a:xfrm>
            <a:off x="258936" y="202042"/>
            <a:ext cx="11579384" cy="411162"/>
          </a:xfrm>
        </p:spPr>
        <p:txBody>
          <a:bodyPr/>
          <a:lstStyle/>
          <a:p>
            <a:r>
              <a:rPr lang="en-RO"/>
              <a:t>Automated acceptance tests</a:t>
            </a:r>
            <a:endParaRPr lang="en-US"/>
          </a:p>
        </p:txBody>
      </p:sp>
      <p:sp>
        <p:nvSpPr>
          <p:cNvPr id="4" name="Slide Number Placeholder 3">
            <a:extLst>
              <a:ext uri="{FF2B5EF4-FFF2-40B4-BE49-F238E27FC236}">
                <a16:creationId xmlns:a16="http://schemas.microsoft.com/office/drawing/2014/main" id="{ACB3A12B-3BD7-8E4C-96AE-59FAE476B356}"/>
              </a:ext>
            </a:extLst>
          </p:cNvPr>
          <p:cNvSpPr>
            <a:spLocks noGrp="1"/>
          </p:cNvSpPr>
          <p:nvPr>
            <p:ph type="sldNum" sz="quarter" idx="12"/>
          </p:nvPr>
        </p:nvSpPr>
        <p:spPr/>
        <p:txBody>
          <a:bodyPr/>
          <a:lstStyle/>
          <a:p>
            <a:pPr algn="ctr"/>
            <a:fld id="{90156F56-D5AE-4C6F-B826-C69D1BC521BB}" type="slidenum">
              <a:rPr lang="en-US" smtClean="0"/>
              <a:pPr algn="ctr"/>
              <a:t>13</a:t>
            </a:fld>
            <a:endParaRPr lang="en-US"/>
          </a:p>
        </p:txBody>
      </p:sp>
      <p:sp>
        <p:nvSpPr>
          <p:cNvPr id="5" name="Content Placeholder 4">
            <a:extLst>
              <a:ext uri="{FF2B5EF4-FFF2-40B4-BE49-F238E27FC236}">
                <a16:creationId xmlns:a16="http://schemas.microsoft.com/office/drawing/2014/main" id="{F53CB45E-9B2A-F140-967D-0B6E0FAEDFBD}"/>
              </a:ext>
            </a:extLst>
          </p:cNvPr>
          <p:cNvSpPr>
            <a:spLocks noGrp="1"/>
          </p:cNvSpPr>
          <p:nvPr>
            <p:ph idx="1"/>
          </p:nvPr>
        </p:nvSpPr>
        <p:spPr>
          <a:xfrm>
            <a:off x="304721" y="1192212"/>
            <a:ext cx="11579384" cy="2351088"/>
          </a:xfrm>
        </p:spPr>
        <p:txBody>
          <a:bodyPr vert="horz" lIns="108829" tIns="54414" rIns="108829" bIns="54414" rtlCol="0" anchor="t">
            <a:normAutofit/>
          </a:bodyPr>
          <a:lstStyle/>
          <a:p>
            <a:pPr marL="275590" indent="-275590"/>
            <a:r>
              <a:rPr lang="en-RO" dirty="0"/>
              <a:t>Why are acceptance tests important?</a:t>
            </a:r>
          </a:p>
          <a:p>
            <a:pPr marL="551180" lvl="1" indent="-275590"/>
            <a:r>
              <a:rPr lang="en-RO" dirty="0"/>
              <a:t>Reduce the cost of manual testing</a:t>
            </a:r>
          </a:p>
          <a:p>
            <a:pPr marL="551180" lvl="1" indent="-275590"/>
            <a:r>
              <a:rPr lang="en-RO" dirty="0"/>
              <a:t>Reduce the lack of time to do testing when a need for a release appears</a:t>
            </a:r>
          </a:p>
          <a:p>
            <a:pPr marL="551180" lvl="1" indent="-275590"/>
            <a:r>
              <a:rPr lang="en-RO" dirty="0"/>
              <a:t>They always test the same/all code</a:t>
            </a:r>
          </a:p>
          <a:p>
            <a:pPr marL="551180" lvl="1" indent="-275590"/>
            <a:r>
              <a:rPr lang="en-RO" dirty="0"/>
              <a:t>Protect the application when doing large-scale changes to it</a:t>
            </a:r>
          </a:p>
        </p:txBody>
      </p:sp>
    </p:spTree>
    <p:extLst>
      <p:ext uri="{BB962C8B-B14F-4D97-AF65-F5344CB8AC3E}">
        <p14:creationId xmlns:p14="http://schemas.microsoft.com/office/powerpoint/2010/main" val="37662146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8A58-D616-4241-90CF-A764CF5CB8C7}"/>
              </a:ext>
            </a:extLst>
          </p:cNvPr>
          <p:cNvSpPr>
            <a:spLocks noGrp="1"/>
          </p:cNvSpPr>
          <p:nvPr>
            <p:ph type="title"/>
          </p:nvPr>
        </p:nvSpPr>
        <p:spPr>
          <a:xfrm>
            <a:off x="258936" y="202042"/>
            <a:ext cx="11579384" cy="411162"/>
          </a:xfrm>
        </p:spPr>
        <p:txBody>
          <a:bodyPr/>
          <a:lstStyle/>
          <a:p>
            <a:r>
              <a:rPr lang="en-RO"/>
              <a:t>Automated acceptance tests</a:t>
            </a:r>
            <a:endParaRPr lang="en-US"/>
          </a:p>
        </p:txBody>
      </p:sp>
      <p:sp>
        <p:nvSpPr>
          <p:cNvPr id="4" name="Slide Number Placeholder 3">
            <a:extLst>
              <a:ext uri="{FF2B5EF4-FFF2-40B4-BE49-F238E27FC236}">
                <a16:creationId xmlns:a16="http://schemas.microsoft.com/office/drawing/2014/main" id="{ACB3A12B-3BD7-8E4C-96AE-59FAE476B356}"/>
              </a:ext>
            </a:extLst>
          </p:cNvPr>
          <p:cNvSpPr>
            <a:spLocks noGrp="1"/>
          </p:cNvSpPr>
          <p:nvPr>
            <p:ph type="sldNum" sz="quarter" idx="12"/>
          </p:nvPr>
        </p:nvSpPr>
        <p:spPr/>
        <p:txBody>
          <a:bodyPr/>
          <a:lstStyle/>
          <a:p>
            <a:pPr algn="ctr"/>
            <a:fld id="{90156F56-D5AE-4C6F-B826-C69D1BC521BB}" type="slidenum">
              <a:rPr lang="en-US" smtClean="0"/>
              <a:pPr algn="ctr"/>
              <a:t>14</a:t>
            </a:fld>
            <a:endParaRPr lang="en-US"/>
          </a:p>
        </p:txBody>
      </p:sp>
      <p:sp>
        <p:nvSpPr>
          <p:cNvPr id="5" name="Content Placeholder 4">
            <a:extLst>
              <a:ext uri="{FF2B5EF4-FFF2-40B4-BE49-F238E27FC236}">
                <a16:creationId xmlns:a16="http://schemas.microsoft.com/office/drawing/2014/main" id="{F53CB45E-9B2A-F140-967D-0B6E0FAEDFBD}"/>
              </a:ext>
            </a:extLst>
          </p:cNvPr>
          <p:cNvSpPr>
            <a:spLocks noGrp="1"/>
          </p:cNvSpPr>
          <p:nvPr>
            <p:ph idx="1"/>
          </p:nvPr>
        </p:nvSpPr>
        <p:spPr/>
        <p:txBody>
          <a:bodyPr vert="horz" lIns="108829" tIns="54414" rIns="108829" bIns="54414" rtlCol="0" anchor="t">
            <a:normAutofit/>
          </a:bodyPr>
          <a:lstStyle/>
          <a:p>
            <a:pPr marL="275590" indent="-275590"/>
            <a:r>
              <a:rPr lang="en-RO" dirty="0"/>
              <a:t>Best practices when it comes to acceptance tests</a:t>
            </a:r>
            <a:r>
              <a:rPr lang="en-US" dirty="0"/>
              <a:t>:</a:t>
            </a:r>
            <a:endParaRPr lang="en-RO" dirty="0"/>
          </a:p>
          <a:p>
            <a:pPr marL="551180" lvl="1" indent="-275590"/>
            <a:r>
              <a:rPr lang="en-US" b="1" dirty="0"/>
              <a:t>Keep the tests green</a:t>
            </a:r>
            <a:r>
              <a:rPr lang="en-RO" dirty="0"/>
              <a:t> – the acceptance tests failure should not be ignored. Either automated rollback are in place or the developer that is deploying the changes should act as soon as possible when the tests fail otherwise the suite will not deliver real value.</a:t>
            </a:r>
          </a:p>
          <a:p>
            <a:pPr marL="551180" lvl="1" indent="-275590"/>
            <a:r>
              <a:rPr lang="en-US" b="1" dirty="0"/>
              <a:t>Provide actionable results when failing</a:t>
            </a:r>
            <a:r>
              <a:rPr lang="en-RO" b="1" dirty="0"/>
              <a:t> </a:t>
            </a:r>
            <a:r>
              <a:rPr lang="en-RO" dirty="0"/>
              <a:t>– sometimes, the deployments may happen after many commits. Being able to trace the changes that failed the acceptance tests is a valuable step.</a:t>
            </a:r>
          </a:p>
          <a:p>
            <a:pPr marL="551180" lvl="1" indent="-275590"/>
            <a:r>
              <a:rPr lang="en-US" b="1" dirty="0"/>
              <a:t>Run the same tests in all environments</a:t>
            </a:r>
            <a:r>
              <a:rPr lang="en-RO" dirty="0"/>
              <a:t> – having a production-like environment where we can run the acceptance tests before going to production may save us a lot of time and a lot of failed production environments.</a:t>
            </a:r>
          </a:p>
          <a:p>
            <a:pPr marL="551180" lvl="1" indent="-275590"/>
            <a:r>
              <a:rPr lang="en-US" b="1" dirty="0"/>
              <a:t>F</a:t>
            </a:r>
            <a:r>
              <a:rPr lang="en-RO" b="1" dirty="0"/>
              <a:t>ail fast – </a:t>
            </a:r>
            <a:r>
              <a:rPr lang="en-RO" dirty="0"/>
              <a:t>running tests for hour may lead to developers forgetting about them and possible issues being ignored</a:t>
            </a:r>
          </a:p>
        </p:txBody>
      </p:sp>
    </p:spTree>
    <p:extLst>
      <p:ext uri="{BB962C8B-B14F-4D97-AF65-F5344CB8AC3E}">
        <p14:creationId xmlns:p14="http://schemas.microsoft.com/office/powerpoint/2010/main" val="41807995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8A58-D616-4241-90CF-A764CF5CB8C7}"/>
              </a:ext>
            </a:extLst>
          </p:cNvPr>
          <p:cNvSpPr>
            <a:spLocks noGrp="1"/>
          </p:cNvSpPr>
          <p:nvPr>
            <p:ph type="title"/>
          </p:nvPr>
        </p:nvSpPr>
        <p:spPr>
          <a:xfrm>
            <a:off x="258936" y="202042"/>
            <a:ext cx="11579384" cy="411162"/>
          </a:xfrm>
        </p:spPr>
        <p:txBody>
          <a:bodyPr/>
          <a:lstStyle/>
          <a:p>
            <a:r>
              <a:rPr lang="en-RO"/>
              <a:t>Non-functional requirements</a:t>
            </a:r>
          </a:p>
        </p:txBody>
      </p:sp>
      <p:sp>
        <p:nvSpPr>
          <p:cNvPr id="4" name="Slide Number Placeholder 3">
            <a:extLst>
              <a:ext uri="{FF2B5EF4-FFF2-40B4-BE49-F238E27FC236}">
                <a16:creationId xmlns:a16="http://schemas.microsoft.com/office/drawing/2014/main" id="{ACB3A12B-3BD7-8E4C-96AE-59FAE476B356}"/>
              </a:ext>
            </a:extLst>
          </p:cNvPr>
          <p:cNvSpPr>
            <a:spLocks noGrp="1"/>
          </p:cNvSpPr>
          <p:nvPr>
            <p:ph type="sldNum" sz="quarter" idx="12"/>
          </p:nvPr>
        </p:nvSpPr>
        <p:spPr/>
        <p:txBody>
          <a:bodyPr/>
          <a:lstStyle/>
          <a:p>
            <a:pPr algn="ctr"/>
            <a:fld id="{90156F56-D5AE-4C6F-B826-C69D1BC521BB}" type="slidenum">
              <a:rPr lang="en-US" smtClean="0"/>
              <a:pPr algn="ctr"/>
              <a:t>15</a:t>
            </a:fld>
            <a:endParaRPr lang="en-US"/>
          </a:p>
        </p:txBody>
      </p:sp>
      <p:sp>
        <p:nvSpPr>
          <p:cNvPr id="5" name="Content Placeholder 4">
            <a:extLst>
              <a:ext uri="{FF2B5EF4-FFF2-40B4-BE49-F238E27FC236}">
                <a16:creationId xmlns:a16="http://schemas.microsoft.com/office/drawing/2014/main" id="{F53CB45E-9B2A-F140-967D-0B6E0FAEDFBD}"/>
              </a:ext>
            </a:extLst>
          </p:cNvPr>
          <p:cNvSpPr>
            <a:spLocks noGrp="1"/>
          </p:cNvSpPr>
          <p:nvPr>
            <p:ph idx="1"/>
          </p:nvPr>
        </p:nvSpPr>
        <p:spPr/>
        <p:txBody>
          <a:bodyPr vert="horz" lIns="108829" tIns="54414" rIns="108829" bIns="54414" rtlCol="0" anchor="t">
            <a:normAutofit/>
          </a:bodyPr>
          <a:lstStyle/>
          <a:p>
            <a:pPr marL="275590" indent="-275590"/>
            <a:r>
              <a:rPr lang="en-RO" dirty="0"/>
              <a:t>Non-functional requirements are important because they present a significant delivery risk to software projects. Many system fail because they:</a:t>
            </a:r>
          </a:p>
          <a:p>
            <a:pPr marL="551180" lvl="1" indent="-275590"/>
            <a:r>
              <a:rPr lang="en-RO" dirty="0"/>
              <a:t>Cannot cope with the load applied to them, so the</a:t>
            </a:r>
            <a:r>
              <a:rPr lang="en-RO" b="1" dirty="0"/>
              <a:t> availability goes down to 0</a:t>
            </a:r>
          </a:p>
          <a:p>
            <a:pPr marL="551180" lvl="1" indent="-275590"/>
            <a:r>
              <a:rPr lang="en-RO" b="1" dirty="0"/>
              <a:t>Are not secure</a:t>
            </a:r>
          </a:p>
          <a:p>
            <a:pPr marL="551180" lvl="1" indent="-275590"/>
            <a:r>
              <a:rPr lang="en-RO" b="1" dirty="0"/>
              <a:t>Run too slowly or become unmaintainable because of poor code quality.</a:t>
            </a:r>
          </a:p>
          <a:p>
            <a:pPr marL="275590" indent="-275590"/>
            <a:r>
              <a:rPr lang="en-RO" dirty="0"/>
              <a:t>Non-functional testing is about, but not limited to, testing:</a:t>
            </a:r>
          </a:p>
          <a:p>
            <a:pPr marL="551180" lvl="1" indent="-275590"/>
            <a:r>
              <a:rPr lang="en-RO" dirty="0"/>
              <a:t>Capacity</a:t>
            </a:r>
          </a:p>
          <a:p>
            <a:pPr marL="551180" lvl="1" indent="-275590"/>
            <a:r>
              <a:rPr lang="en-RO" dirty="0"/>
              <a:t>Throughput</a:t>
            </a:r>
          </a:p>
          <a:p>
            <a:pPr marL="551180" lvl="1" indent="-275590"/>
            <a:r>
              <a:rPr lang="en-RO" dirty="0"/>
              <a:t>Performance</a:t>
            </a:r>
          </a:p>
          <a:p>
            <a:pPr marL="275590" lvl="1" indent="0">
              <a:buNone/>
            </a:pPr>
            <a:endParaRPr lang="en-RO" dirty="0"/>
          </a:p>
        </p:txBody>
      </p:sp>
      <p:sp>
        <p:nvSpPr>
          <p:cNvPr id="3" name="TextBox 2">
            <a:extLst>
              <a:ext uri="{FF2B5EF4-FFF2-40B4-BE49-F238E27FC236}">
                <a16:creationId xmlns:a16="http://schemas.microsoft.com/office/drawing/2014/main" id="{C03BA852-6C5A-29AA-6A66-09CFB500A7B2}"/>
              </a:ext>
            </a:extLst>
          </p:cNvPr>
          <p:cNvSpPr txBox="1"/>
          <p:nvPr/>
        </p:nvSpPr>
        <p:spPr>
          <a:xfrm>
            <a:off x="6048628" y="6005968"/>
            <a:ext cx="2762295" cy="215444"/>
          </a:xfrm>
          <a:prstGeom prst="rect">
            <a:avLst/>
          </a:prstGeom>
          <a:noFill/>
        </p:spPr>
        <p:txBody>
          <a:bodyPr wrap="none" rtlCol="0">
            <a:spAutoFit/>
          </a:bodyPr>
          <a:lstStyle/>
          <a:p>
            <a:r>
              <a:rPr lang="en-RO" sz="800"/>
              <a:t>Source: </a:t>
            </a:r>
            <a:r>
              <a:rPr lang="en-GB" sz="800"/>
              <a:t>https://</a:t>
            </a:r>
            <a:r>
              <a:rPr lang="en-GB" sz="800" err="1"/>
              <a:t>www.dnsstuff.com</a:t>
            </a:r>
            <a:r>
              <a:rPr lang="en-GB" sz="800"/>
              <a:t>/latency-throughput-bandwidth</a:t>
            </a:r>
            <a:endParaRPr lang="en-RO" sz="800"/>
          </a:p>
        </p:txBody>
      </p:sp>
    </p:spTree>
    <p:extLst>
      <p:ext uri="{BB962C8B-B14F-4D97-AF65-F5344CB8AC3E}">
        <p14:creationId xmlns:p14="http://schemas.microsoft.com/office/powerpoint/2010/main" val="39222415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xEl>
                                              <p:pRg st="7" end="7"/>
                                            </p:txEl>
                                          </p:spTgt>
                                        </p:tgtEl>
                                        <p:attrNameLst>
                                          <p:attrName>style.visibility</p:attrName>
                                        </p:attrNameLst>
                                      </p:cBhvr>
                                      <p:to>
                                        <p:strVal val="visible"/>
                                      </p:to>
                                    </p:set>
                                    <p:animEffect transition="in" filter="fade">
                                      <p:cBhvr>
                                        <p:cTn id="30"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8A58-D616-4241-90CF-A764CF5CB8C7}"/>
              </a:ext>
            </a:extLst>
          </p:cNvPr>
          <p:cNvSpPr>
            <a:spLocks noGrp="1"/>
          </p:cNvSpPr>
          <p:nvPr>
            <p:ph type="title"/>
          </p:nvPr>
        </p:nvSpPr>
        <p:spPr>
          <a:xfrm>
            <a:off x="258936" y="202042"/>
            <a:ext cx="11579384" cy="411162"/>
          </a:xfrm>
        </p:spPr>
        <p:txBody>
          <a:bodyPr/>
          <a:lstStyle/>
          <a:p>
            <a:r>
              <a:rPr lang="en-RO"/>
              <a:t>Non-functional testing</a:t>
            </a:r>
            <a:endParaRPr lang="en-US"/>
          </a:p>
        </p:txBody>
      </p:sp>
      <p:sp>
        <p:nvSpPr>
          <p:cNvPr id="4" name="Slide Number Placeholder 3">
            <a:extLst>
              <a:ext uri="{FF2B5EF4-FFF2-40B4-BE49-F238E27FC236}">
                <a16:creationId xmlns:a16="http://schemas.microsoft.com/office/drawing/2014/main" id="{ACB3A12B-3BD7-8E4C-96AE-59FAE476B356}"/>
              </a:ext>
            </a:extLst>
          </p:cNvPr>
          <p:cNvSpPr>
            <a:spLocks noGrp="1"/>
          </p:cNvSpPr>
          <p:nvPr>
            <p:ph type="sldNum" sz="quarter" idx="12"/>
          </p:nvPr>
        </p:nvSpPr>
        <p:spPr/>
        <p:txBody>
          <a:bodyPr/>
          <a:lstStyle/>
          <a:p>
            <a:pPr algn="ctr"/>
            <a:fld id="{90156F56-D5AE-4C6F-B826-C69D1BC521BB}" type="slidenum">
              <a:rPr lang="en-US" smtClean="0"/>
              <a:pPr algn="ctr"/>
              <a:t>16</a:t>
            </a:fld>
            <a:endParaRPr lang="en-US"/>
          </a:p>
        </p:txBody>
      </p:sp>
      <p:sp>
        <p:nvSpPr>
          <p:cNvPr id="5" name="Content Placeholder 4">
            <a:extLst>
              <a:ext uri="{FF2B5EF4-FFF2-40B4-BE49-F238E27FC236}">
                <a16:creationId xmlns:a16="http://schemas.microsoft.com/office/drawing/2014/main" id="{F53CB45E-9B2A-F140-967D-0B6E0FAEDFBD}"/>
              </a:ext>
            </a:extLst>
          </p:cNvPr>
          <p:cNvSpPr>
            <a:spLocks noGrp="1"/>
          </p:cNvSpPr>
          <p:nvPr>
            <p:ph idx="1"/>
          </p:nvPr>
        </p:nvSpPr>
        <p:spPr/>
        <p:txBody>
          <a:bodyPr vert="horz" lIns="108829" tIns="54414" rIns="108829" bIns="54414" rtlCol="0" anchor="t">
            <a:normAutofit/>
          </a:bodyPr>
          <a:lstStyle/>
          <a:p>
            <a:pPr marL="275590" indent="-275590"/>
            <a:r>
              <a:rPr lang="en-US" dirty="0">
                <a:ea typeface="+mn-lt"/>
                <a:cs typeface="+mn-lt"/>
              </a:rPr>
              <a:t>Focusing too early and too heavily on optimizing the capacity of the application is </a:t>
            </a:r>
            <a:r>
              <a:rPr lang="en-US" b="1" i="1" dirty="0">
                <a:ea typeface="+mn-lt"/>
                <a:cs typeface="+mn-lt"/>
              </a:rPr>
              <a:t>inefficient</a:t>
            </a:r>
            <a:r>
              <a:rPr lang="en-US" dirty="0">
                <a:ea typeface="+mn-lt"/>
                <a:cs typeface="+mn-lt"/>
              </a:rPr>
              <a:t>, </a:t>
            </a:r>
            <a:r>
              <a:rPr lang="en-US" b="1" i="1" dirty="0">
                <a:ea typeface="+mn-lt"/>
                <a:cs typeface="+mn-lt"/>
              </a:rPr>
              <a:t>expensive</a:t>
            </a:r>
            <a:r>
              <a:rPr lang="en-US" dirty="0">
                <a:ea typeface="+mn-lt"/>
                <a:cs typeface="+mn-lt"/>
              </a:rPr>
              <a:t>, and </a:t>
            </a:r>
            <a:r>
              <a:rPr lang="en-US" b="1" i="1" dirty="0">
                <a:ea typeface="+mn-lt"/>
                <a:cs typeface="+mn-lt"/>
              </a:rPr>
              <a:t>rarely delivers a high-performance system.</a:t>
            </a:r>
            <a:r>
              <a:rPr lang="en-US" dirty="0">
                <a:ea typeface="+mn-lt"/>
                <a:cs typeface="+mn-lt"/>
              </a:rPr>
              <a:t> </a:t>
            </a:r>
            <a:endParaRPr lang="en-US" dirty="0"/>
          </a:p>
          <a:p>
            <a:pPr marL="275590" indent="-275590"/>
            <a:r>
              <a:rPr lang="en-RO" dirty="0"/>
              <a:t>There are some ways to address </a:t>
            </a:r>
            <a:r>
              <a:rPr lang="en-RO" b="1" dirty="0"/>
              <a:t>capacity </a:t>
            </a:r>
            <a:r>
              <a:rPr lang="en-RO" dirty="0"/>
              <a:t>problems:</a:t>
            </a:r>
          </a:p>
          <a:p>
            <a:pPr marL="552655" lvl="1" indent="-275590"/>
            <a:r>
              <a:rPr lang="en-RO" b="1" dirty="0"/>
              <a:t>I/O</a:t>
            </a:r>
          </a:p>
          <a:p>
            <a:pPr marL="552655" lvl="1" indent="-275590"/>
            <a:r>
              <a:rPr lang="en-GB" b="1" dirty="0"/>
              <a:t>Use </a:t>
            </a:r>
            <a:r>
              <a:rPr lang="en-RO" b="1" dirty="0"/>
              <a:t>patterns </a:t>
            </a:r>
            <a:r>
              <a:rPr lang="en-RO" dirty="0"/>
              <a:t>and </a:t>
            </a:r>
            <a:r>
              <a:rPr lang="en-RO" b="1" dirty="0"/>
              <a:t>avoid antipatterns</a:t>
            </a:r>
            <a:r>
              <a:rPr lang="en-RO" dirty="0"/>
              <a:t>  </a:t>
            </a:r>
          </a:p>
          <a:p>
            <a:pPr marL="551180" lvl="1" indent="-275590"/>
            <a:r>
              <a:rPr lang="en-US" b="1" dirty="0"/>
              <a:t>C</a:t>
            </a:r>
            <a:r>
              <a:rPr lang="en-RO" b="1" dirty="0"/>
              <a:t>larity and simplicity in code</a:t>
            </a:r>
          </a:p>
          <a:p>
            <a:pPr marL="551180" lvl="1" indent="-275590"/>
            <a:r>
              <a:rPr lang="en-RO" dirty="0"/>
              <a:t>Be careful with </a:t>
            </a:r>
            <a:r>
              <a:rPr lang="en-RO" b="1" dirty="0"/>
              <a:t>threading</a:t>
            </a:r>
          </a:p>
        </p:txBody>
      </p:sp>
      <p:pic>
        <p:nvPicPr>
          <p:cNvPr id="6" name="Picture 5" descr="A diagram of a non-functional testing&#10;&#10;Description automatically generated">
            <a:extLst>
              <a:ext uri="{FF2B5EF4-FFF2-40B4-BE49-F238E27FC236}">
                <a16:creationId xmlns:a16="http://schemas.microsoft.com/office/drawing/2014/main" id="{291C11D3-9435-A3EC-E644-A01DA15DA8B5}"/>
              </a:ext>
            </a:extLst>
          </p:cNvPr>
          <p:cNvPicPr>
            <a:picLocks noChangeAspect="1"/>
          </p:cNvPicPr>
          <p:nvPr/>
        </p:nvPicPr>
        <p:blipFill>
          <a:blip r:embed="rId3"/>
          <a:stretch>
            <a:fillRect/>
          </a:stretch>
        </p:blipFill>
        <p:spPr>
          <a:xfrm>
            <a:off x="6897646" y="1927809"/>
            <a:ext cx="3757653" cy="4078159"/>
          </a:xfrm>
          <a:prstGeom prst="rect">
            <a:avLst/>
          </a:prstGeom>
        </p:spPr>
      </p:pic>
      <p:sp>
        <p:nvSpPr>
          <p:cNvPr id="7" name="TextBox 6">
            <a:extLst>
              <a:ext uri="{FF2B5EF4-FFF2-40B4-BE49-F238E27FC236}">
                <a16:creationId xmlns:a16="http://schemas.microsoft.com/office/drawing/2014/main" id="{BCC02034-BF2F-9DE7-B0D5-E8FF64A600C0}"/>
              </a:ext>
            </a:extLst>
          </p:cNvPr>
          <p:cNvSpPr txBox="1"/>
          <p:nvPr/>
        </p:nvSpPr>
        <p:spPr>
          <a:xfrm>
            <a:off x="7598028" y="6042936"/>
            <a:ext cx="2555508" cy="215444"/>
          </a:xfrm>
          <a:prstGeom prst="rect">
            <a:avLst/>
          </a:prstGeom>
          <a:noFill/>
        </p:spPr>
        <p:txBody>
          <a:bodyPr wrap="none" rtlCol="0">
            <a:spAutoFit/>
          </a:bodyPr>
          <a:lstStyle/>
          <a:p>
            <a:r>
              <a:rPr lang="en-RO" sz="800"/>
              <a:t>Source: </a:t>
            </a:r>
            <a:r>
              <a:rPr lang="en-GB" sz="800"/>
              <a:t>https://u-</a:t>
            </a:r>
            <a:r>
              <a:rPr lang="en-GB" sz="800" err="1"/>
              <a:t>tor.com</a:t>
            </a:r>
            <a:r>
              <a:rPr lang="en-GB" sz="800"/>
              <a:t>/topic/functional-vs-non-functional</a:t>
            </a:r>
            <a:endParaRPr lang="en-RO" sz="800"/>
          </a:p>
        </p:txBody>
      </p:sp>
    </p:spTree>
    <p:extLst>
      <p:ext uri="{BB962C8B-B14F-4D97-AF65-F5344CB8AC3E}">
        <p14:creationId xmlns:p14="http://schemas.microsoft.com/office/powerpoint/2010/main" val="23564544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8A58-D616-4241-90CF-A764CF5CB8C7}"/>
              </a:ext>
            </a:extLst>
          </p:cNvPr>
          <p:cNvSpPr>
            <a:spLocks noGrp="1"/>
          </p:cNvSpPr>
          <p:nvPr>
            <p:ph type="title"/>
          </p:nvPr>
        </p:nvSpPr>
        <p:spPr>
          <a:xfrm>
            <a:off x="258936" y="202042"/>
            <a:ext cx="11579384" cy="411162"/>
          </a:xfrm>
        </p:spPr>
        <p:txBody>
          <a:bodyPr/>
          <a:lstStyle/>
          <a:p>
            <a:r>
              <a:rPr lang="en-US">
                <a:ea typeface="+mj-lt"/>
                <a:cs typeface="+mj-lt"/>
              </a:rPr>
              <a:t>Non-functional testing</a:t>
            </a:r>
          </a:p>
        </p:txBody>
      </p:sp>
      <p:sp>
        <p:nvSpPr>
          <p:cNvPr id="4" name="Slide Number Placeholder 3">
            <a:extLst>
              <a:ext uri="{FF2B5EF4-FFF2-40B4-BE49-F238E27FC236}">
                <a16:creationId xmlns:a16="http://schemas.microsoft.com/office/drawing/2014/main" id="{ACB3A12B-3BD7-8E4C-96AE-59FAE476B356}"/>
              </a:ext>
            </a:extLst>
          </p:cNvPr>
          <p:cNvSpPr>
            <a:spLocks noGrp="1"/>
          </p:cNvSpPr>
          <p:nvPr>
            <p:ph type="sldNum" sz="quarter" idx="12"/>
          </p:nvPr>
        </p:nvSpPr>
        <p:spPr/>
        <p:txBody>
          <a:bodyPr/>
          <a:lstStyle/>
          <a:p>
            <a:pPr algn="ctr"/>
            <a:fld id="{90156F56-D5AE-4C6F-B826-C69D1BC521BB}" type="slidenum">
              <a:rPr lang="en-US" smtClean="0"/>
              <a:pPr algn="ctr"/>
              <a:t>17</a:t>
            </a:fld>
            <a:endParaRPr lang="en-US"/>
          </a:p>
        </p:txBody>
      </p:sp>
      <p:sp>
        <p:nvSpPr>
          <p:cNvPr id="5" name="Content Placeholder 4">
            <a:extLst>
              <a:ext uri="{FF2B5EF4-FFF2-40B4-BE49-F238E27FC236}">
                <a16:creationId xmlns:a16="http://schemas.microsoft.com/office/drawing/2014/main" id="{F53CB45E-9B2A-F140-967D-0B6E0FAEDFBD}"/>
              </a:ext>
            </a:extLst>
          </p:cNvPr>
          <p:cNvSpPr>
            <a:spLocks noGrp="1"/>
          </p:cNvSpPr>
          <p:nvPr>
            <p:ph idx="1"/>
          </p:nvPr>
        </p:nvSpPr>
        <p:spPr/>
        <p:txBody>
          <a:bodyPr vert="horz" lIns="108829" tIns="54414" rIns="108829" bIns="54414" rtlCol="0" anchor="t">
            <a:normAutofit/>
          </a:bodyPr>
          <a:lstStyle/>
          <a:p>
            <a:pPr marL="275590" indent="-275590"/>
            <a:r>
              <a:rPr lang="en-RO" b="1" dirty="0"/>
              <a:t>Measuring capacity</a:t>
            </a:r>
            <a:r>
              <a:rPr lang="en-RO" dirty="0"/>
              <a:t> involves investigating some characteristics of an application. </a:t>
            </a:r>
          </a:p>
          <a:p>
            <a:pPr marL="551180" lvl="1" indent="-275590"/>
            <a:r>
              <a:rPr lang="en-RO" b="1" i="1" dirty="0"/>
              <a:t>Scalability testing</a:t>
            </a:r>
            <a:r>
              <a:rPr lang="en-RO" i="1" dirty="0"/>
              <a:t> – </a:t>
            </a:r>
            <a:r>
              <a:rPr lang="en-RO" dirty="0"/>
              <a:t>Tells</a:t>
            </a:r>
            <a:r>
              <a:rPr lang="en-US" dirty="0">
                <a:ea typeface="+mn-lt"/>
                <a:cs typeface="+mn-lt"/>
              </a:rPr>
              <a:t> us how the response time of an individual request and the number of possible simultaneous users change as we add more containers or resources (CPU, memory)</a:t>
            </a:r>
          </a:p>
          <a:p>
            <a:pPr marL="551180" lvl="1" indent="-275590"/>
            <a:r>
              <a:rPr lang="en-US" b="1" i="1" dirty="0"/>
              <a:t>Longevity (endurance) testing </a:t>
            </a:r>
            <a:r>
              <a:rPr lang="en-US" dirty="0"/>
              <a:t>– Tells us how the applications behave after running it for a period. This can catch memory leaks or stability issues.</a:t>
            </a:r>
          </a:p>
          <a:p>
            <a:pPr marL="551180" lvl="1" indent="-275590"/>
            <a:r>
              <a:rPr lang="en-US" b="1" i="1" dirty="0"/>
              <a:t>Throughput testing</a:t>
            </a:r>
            <a:r>
              <a:rPr lang="en-US" dirty="0"/>
              <a:t> – Tells us how many requests per second can the system handle</a:t>
            </a:r>
          </a:p>
          <a:p>
            <a:pPr marL="551180" lvl="1" indent="-275590"/>
            <a:r>
              <a:rPr lang="en-US" b="1" i="1" dirty="0"/>
              <a:t>Load testing </a:t>
            </a:r>
            <a:r>
              <a:rPr lang="en-US" dirty="0"/>
              <a:t>– Tells us what happens to capacity when the load on the application increases to production-like traffic.</a:t>
            </a:r>
          </a:p>
          <a:p>
            <a:pPr marL="551180" lvl="1" indent="-275590"/>
            <a:endParaRPr lang="en-US" dirty="0"/>
          </a:p>
        </p:txBody>
      </p:sp>
    </p:spTree>
    <p:extLst>
      <p:ext uri="{BB962C8B-B14F-4D97-AF65-F5344CB8AC3E}">
        <p14:creationId xmlns:p14="http://schemas.microsoft.com/office/powerpoint/2010/main" val="41146278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8A58-D616-4241-90CF-A764CF5CB8C7}"/>
              </a:ext>
            </a:extLst>
          </p:cNvPr>
          <p:cNvSpPr>
            <a:spLocks noGrp="1"/>
          </p:cNvSpPr>
          <p:nvPr>
            <p:ph type="title"/>
          </p:nvPr>
        </p:nvSpPr>
        <p:spPr>
          <a:xfrm>
            <a:off x="258936" y="202042"/>
            <a:ext cx="11579384" cy="411162"/>
          </a:xfrm>
        </p:spPr>
        <p:txBody>
          <a:bodyPr/>
          <a:lstStyle/>
          <a:p>
            <a:r>
              <a:rPr lang="en-RO"/>
              <a:t>Deploying and releasing</a:t>
            </a:r>
          </a:p>
        </p:txBody>
      </p:sp>
      <p:sp>
        <p:nvSpPr>
          <p:cNvPr id="4" name="Slide Number Placeholder 3">
            <a:extLst>
              <a:ext uri="{FF2B5EF4-FFF2-40B4-BE49-F238E27FC236}">
                <a16:creationId xmlns:a16="http://schemas.microsoft.com/office/drawing/2014/main" id="{ACB3A12B-3BD7-8E4C-96AE-59FAE476B356}"/>
              </a:ext>
            </a:extLst>
          </p:cNvPr>
          <p:cNvSpPr>
            <a:spLocks noGrp="1"/>
          </p:cNvSpPr>
          <p:nvPr>
            <p:ph type="sldNum" sz="quarter" idx="12"/>
          </p:nvPr>
        </p:nvSpPr>
        <p:spPr/>
        <p:txBody>
          <a:bodyPr/>
          <a:lstStyle/>
          <a:p>
            <a:pPr algn="ctr"/>
            <a:fld id="{90156F56-D5AE-4C6F-B826-C69D1BC521BB}" type="slidenum">
              <a:rPr lang="en-US" smtClean="0"/>
              <a:pPr algn="ctr"/>
              <a:t>18</a:t>
            </a:fld>
            <a:endParaRPr lang="en-US"/>
          </a:p>
        </p:txBody>
      </p:sp>
      <p:sp>
        <p:nvSpPr>
          <p:cNvPr id="5" name="Content Placeholder 4">
            <a:extLst>
              <a:ext uri="{FF2B5EF4-FFF2-40B4-BE49-F238E27FC236}">
                <a16:creationId xmlns:a16="http://schemas.microsoft.com/office/drawing/2014/main" id="{F53CB45E-9B2A-F140-967D-0B6E0FAEDFBD}"/>
              </a:ext>
            </a:extLst>
          </p:cNvPr>
          <p:cNvSpPr>
            <a:spLocks noGrp="1"/>
          </p:cNvSpPr>
          <p:nvPr>
            <p:ph idx="1"/>
          </p:nvPr>
        </p:nvSpPr>
        <p:spPr/>
        <p:txBody>
          <a:bodyPr vert="horz" lIns="108829" tIns="54414" rIns="108829" bIns="54414" rtlCol="0" anchor="t">
            <a:normAutofit lnSpcReduction="10000"/>
          </a:bodyPr>
          <a:lstStyle/>
          <a:p>
            <a:pPr marL="275590" indent="-275590"/>
            <a:r>
              <a:rPr lang="en-RO" dirty="0"/>
              <a:t>Deploying and </a:t>
            </a:r>
            <a:r>
              <a:rPr lang="en-RO" b="1" dirty="0"/>
              <a:t>releasing</a:t>
            </a:r>
            <a:r>
              <a:rPr lang="en-RO" dirty="0"/>
              <a:t> pipeline should have multiple stages:</a:t>
            </a:r>
          </a:p>
          <a:p>
            <a:pPr marL="551180" lvl="1" indent="-275590"/>
            <a:r>
              <a:rPr lang="en-RO" dirty="0"/>
              <a:t>Deploying to a testing environment</a:t>
            </a:r>
          </a:p>
          <a:p>
            <a:pPr marL="551180" lvl="1" indent="-275590"/>
            <a:r>
              <a:rPr lang="en-US" dirty="0">
                <a:ea typeface="+mn-lt"/>
                <a:cs typeface="+mn-lt"/>
              </a:rPr>
              <a:t>Testing the functional requirements</a:t>
            </a:r>
          </a:p>
          <a:p>
            <a:pPr marL="551180" lvl="1" indent="-275590"/>
            <a:r>
              <a:rPr lang="en-RO" dirty="0"/>
              <a:t>Testing the nonfunctional requirements</a:t>
            </a:r>
          </a:p>
          <a:p>
            <a:pPr marL="551180" lvl="1" indent="-275590"/>
            <a:r>
              <a:rPr lang="en-RO" dirty="0"/>
              <a:t>Rolling back if there is any issue with the new image</a:t>
            </a:r>
          </a:p>
          <a:p>
            <a:pPr marL="551180" lvl="1" indent="-275590"/>
            <a:r>
              <a:rPr lang="en-RO" dirty="0"/>
              <a:t>(Steps above can be repeated for as many environments are needed)</a:t>
            </a:r>
          </a:p>
          <a:p>
            <a:pPr marL="551180" lvl="1" indent="-275590"/>
            <a:r>
              <a:rPr lang="en-RO" dirty="0"/>
              <a:t>Deploying to Production – </a:t>
            </a:r>
            <a:r>
              <a:rPr lang="en-RO" b="1" dirty="0"/>
              <a:t>Release</a:t>
            </a:r>
          </a:p>
          <a:p>
            <a:pPr marL="551180" lvl="1" indent="-275590"/>
            <a:r>
              <a:rPr lang="en-RO" dirty="0"/>
              <a:t>Testing the functional requirements</a:t>
            </a:r>
          </a:p>
          <a:p>
            <a:pPr marL="551180" lvl="1" indent="-275590"/>
            <a:r>
              <a:rPr lang="en-RO" dirty="0"/>
              <a:t>Rollback all environments </a:t>
            </a:r>
            <a:r>
              <a:rPr lang="en-US" dirty="0">
                <a:ea typeface="+mn-lt"/>
                <a:cs typeface="+mn-lt"/>
              </a:rPr>
              <a:t>if there is any issue in production, start with the production one</a:t>
            </a:r>
          </a:p>
          <a:p>
            <a:pPr marL="551180" lvl="1" indent="-275590"/>
            <a:endParaRPr lang="en-RO" dirty="0"/>
          </a:p>
          <a:p>
            <a:pPr marL="551180" lvl="1" indent="-275590"/>
            <a:endParaRPr lang="en-RO" dirty="0"/>
          </a:p>
          <a:p>
            <a:pPr marL="551180" lvl="1" indent="-275590"/>
            <a:endParaRPr lang="en-RO" dirty="0"/>
          </a:p>
          <a:p>
            <a:pPr marL="275590" lvl="1" indent="0">
              <a:buNone/>
            </a:pPr>
            <a:r>
              <a:rPr lang="en-RO" sz="1800" dirty="0"/>
              <a:t>*Testing the nonfunctional requirements is done only in environments that are </a:t>
            </a:r>
            <a:r>
              <a:rPr lang="en-RO" sz="1800" b="1" dirty="0"/>
              <a:t>not</a:t>
            </a:r>
            <a:r>
              <a:rPr lang="en-RO" sz="1800" dirty="0"/>
              <a:t> production.</a:t>
            </a:r>
          </a:p>
        </p:txBody>
      </p:sp>
    </p:spTree>
    <p:extLst>
      <p:ext uri="{BB962C8B-B14F-4D97-AF65-F5344CB8AC3E}">
        <p14:creationId xmlns:p14="http://schemas.microsoft.com/office/powerpoint/2010/main" val="24645074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fade">
                                      <p:cBhvr>
                                        <p:cTn id="42" dur="500"/>
                                        <p:tgtEl>
                                          <p:spTgt spid="5">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12" end="12"/>
                                            </p:txEl>
                                          </p:spTgt>
                                        </p:tgtEl>
                                        <p:attrNameLst>
                                          <p:attrName>style.visibility</p:attrName>
                                        </p:attrNameLst>
                                      </p:cBhvr>
                                      <p:to>
                                        <p:strVal val="visible"/>
                                      </p:to>
                                    </p:set>
                                    <p:animEffect transition="in" filter="fade">
                                      <p:cBhvr>
                                        <p:cTn id="47" dur="500"/>
                                        <p:tgtEl>
                                          <p:spTgt spid="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8A58-D616-4241-90CF-A764CF5CB8C7}"/>
              </a:ext>
            </a:extLst>
          </p:cNvPr>
          <p:cNvSpPr>
            <a:spLocks noGrp="1"/>
          </p:cNvSpPr>
          <p:nvPr>
            <p:ph type="title"/>
          </p:nvPr>
        </p:nvSpPr>
        <p:spPr>
          <a:xfrm>
            <a:off x="258936" y="202042"/>
            <a:ext cx="11579384" cy="411162"/>
          </a:xfrm>
        </p:spPr>
        <p:txBody>
          <a:bodyPr/>
          <a:lstStyle/>
          <a:p>
            <a:r>
              <a:rPr lang="en-RO"/>
              <a:t>Deployment Stategies</a:t>
            </a:r>
          </a:p>
        </p:txBody>
      </p:sp>
      <p:sp>
        <p:nvSpPr>
          <p:cNvPr id="4" name="Slide Number Placeholder 3">
            <a:extLst>
              <a:ext uri="{FF2B5EF4-FFF2-40B4-BE49-F238E27FC236}">
                <a16:creationId xmlns:a16="http://schemas.microsoft.com/office/drawing/2014/main" id="{ACB3A12B-3BD7-8E4C-96AE-59FAE476B356}"/>
              </a:ext>
            </a:extLst>
          </p:cNvPr>
          <p:cNvSpPr>
            <a:spLocks noGrp="1"/>
          </p:cNvSpPr>
          <p:nvPr>
            <p:ph type="sldNum" sz="quarter" idx="12"/>
          </p:nvPr>
        </p:nvSpPr>
        <p:spPr/>
        <p:txBody>
          <a:bodyPr/>
          <a:lstStyle/>
          <a:p>
            <a:pPr algn="ctr"/>
            <a:fld id="{90156F56-D5AE-4C6F-B826-C69D1BC521BB}" type="slidenum">
              <a:rPr lang="en-US" smtClean="0"/>
              <a:pPr algn="ctr"/>
              <a:t>19</a:t>
            </a:fld>
            <a:endParaRPr lang="en-US"/>
          </a:p>
        </p:txBody>
      </p:sp>
      <p:sp>
        <p:nvSpPr>
          <p:cNvPr id="5" name="Content Placeholder 4">
            <a:extLst>
              <a:ext uri="{FF2B5EF4-FFF2-40B4-BE49-F238E27FC236}">
                <a16:creationId xmlns:a16="http://schemas.microsoft.com/office/drawing/2014/main" id="{F53CB45E-9B2A-F140-967D-0B6E0FAEDFBD}"/>
              </a:ext>
            </a:extLst>
          </p:cNvPr>
          <p:cNvSpPr>
            <a:spLocks noGrp="1"/>
          </p:cNvSpPr>
          <p:nvPr>
            <p:ph idx="1"/>
          </p:nvPr>
        </p:nvSpPr>
        <p:spPr>
          <a:xfrm>
            <a:off x="712494" y="1167703"/>
            <a:ext cx="3946003" cy="957864"/>
          </a:xfrm>
        </p:spPr>
        <p:txBody>
          <a:bodyPr vert="horz" lIns="108829" tIns="54414" rIns="108829" bIns="54414" rtlCol="0" anchor="t">
            <a:normAutofit/>
          </a:bodyPr>
          <a:lstStyle/>
          <a:p>
            <a:pPr marL="275590" indent="-275590"/>
            <a:r>
              <a:rPr lang="en-US"/>
              <a:t>Blue Green deployment</a:t>
            </a:r>
            <a:endParaRPr lang="en-US">
              <a:ea typeface="+mn-lt"/>
              <a:cs typeface="+mn-lt"/>
            </a:endParaRPr>
          </a:p>
        </p:txBody>
      </p:sp>
      <p:sp>
        <p:nvSpPr>
          <p:cNvPr id="3" name="Content Placeholder 4">
            <a:extLst>
              <a:ext uri="{FF2B5EF4-FFF2-40B4-BE49-F238E27FC236}">
                <a16:creationId xmlns:a16="http://schemas.microsoft.com/office/drawing/2014/main" id="{9B3C2464-1E71-B83B-AE6B-BEEA6035C10F}"/>
              </a:ext>
            </a:extLst>
          </p:cNvPr>
          <p:cNvSpPr txBox="1">
            <a:spLocks/>
          </p:cNvSpPr>
          <p:nvPr/>
        </p:nvSpPr>
        <p:spPr>
          <a:xfrm>
            <a:off x="6969131" y="1192212"/>
            <a:ext cx="3946003" cy="957864"/>
          </a:xfrm>
          <a:prstGeom prst="rect">
            <a:avLst/>
          </a:prstGeom>
        </p:spPr>
        <p:txBody>
          <a:bodyPr vert="horz" lIns="108829" tIns="54414" rIns="108829" bIns="54414" rtlCol="0" anchor="t">
            <a:normAutofit/>
          </a:bodyPr>
          <a:lstStyle>
            <a:lvl1pPr marL="274638" indent="-265113" algn="l" defTabSz="1088291" rtl="0" eaLnBrk="1" latinLnBrk="0" hangingPunct="1">
              <a:spcBef>
                <a:spcPts val="714"/>
              </a:spcBef>
              <a:buClr>
                <a:schemeClr val="tx1"/>
              </a:buClr>
              <a:buSzPct val="70000"/>
              <a:buFont typeface="Wingdings" pitchFamily="2" charset="2"/>
              <a:buChar char="§"/>
              <a:defRPr sz="2200" kern="1200">
                <a:solidFill>
                  <a:schemeClr val="tx1"/>
                </a:solidFill>
                <a:latin typeface="+mn-lt"/>
                <a:ea typeface="+mn-ea"/>
                <a:cs typeface="+mn-cs"/>
              </a:defRPr>
            </a:lvl1pPr>
            <a:lvl2pPr marL="551703" indent="-275852" algn="l" defTabSz="1088291" rtl="0" eaLnBrk="1" latinLnBrk="0" hangingPunct="1">
              <a:spcBef>
                <a:spcPts val="714"/>
              </a:spcBef>
              <a:buClr>
                <a:schemeClr val="tx1"/>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tx1"/>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275590" indent="-275590"/>
            <a:r>
              <a:rPr lang="en-US"/>
              <a:t>Canary deployment</a:t>
            </a:r>
            <a:endParaRPr lang="en-US">
              <a:ea typeface="+mn-lt"/>
              <a:cs typeface="+mn-lt"/>
            </a:endParaRPr>
          </a:p>
        </p:txBody>
      </p:sp>
      <p:grpSp>
        <p:nvGrpSpPr>
          <p:cNvPr id="37" name="Group 36">
            <a:extLst>
              <a:ext uri="{FF2B5EF4-FFF2-40B4-BE49-F238E27FC236}">
                <a16:creationId xmlns:a16="http://schemas.microsoft.com/office/drawing/2014/main" id="{D64246AD-431A-516E-C545-E9233F484142}"/>
              </a:ext>
            </a:extLst>
          </p:cNvPr>
          <p:cNvGrpSpPr/>
          <p:nvPr/>
        </p:nvGrpSpPr>
        <p:grpSpPr>
          <a:xfrm>
            <a:off x="1099751" y="2965826"/>
            <a:ext cx="1223319" cy="3052119"/>
            <a:chOff x="691978" y="2990335"/>
            <a:chExt cx="1223319" cy="3052119"/>
          </a:xfrm>
        </p:grpSpPr>
        <p:grpSp>
          <p:nvGrpSpPr>
            <p:cNvPr id="11" name="Group 10">
              <a:extLst>
                <a:ext uri="{FF2B5EF4-FFF2-40B4-BE49-F238E27FC236}">
                  <a16:creationId xmlns:a16="http://schemas.microsoft.com/office/drawing/2014/main" id="{6183E009-F48C-3B5F-3D02-A3C23D50B4E1}"/>
                </a:ext>
              </a:extLst>
            </p:cNvPr>
            <p:cNvGrpSpPr/>
            <p:nvPr/>
          </p:nvGrpSpPr>
          <p:grpSpPr>
            <a:xfrm>
              <a:off x="934994" y="3253013"/>
              <a:ext cx="716692" cy="679622"/>
              <a:chOff x="827903" y="2150076"/>
              <a:chExt cx="716692" cy="679622"/>
            </a:xfrm>
          </p:grpSpPr>
          <p:sp>
            <p:nvSpPr>
              <p:cNvPr id="6" name="Oval 5">
                <a:extLst>
                  <a:ext uri="{FF2B5EF4-FFF2-40B4-BE49-F238E27FC236}">
                    <a16:creationId xmlns:a16="http://schemas.microsoft.com/office/drawing/2014/main" id="{BA23329D-47B2-99E3-3C87-0BCF1F3423E6}"/>
                  </a:ext>
                </a:extLst>
              </p:cNvPr>
              <p:cNvSpPr/>
              <p:nvPr/>
            </p:nvSpPr>
            <p:spPr>
              <a:xfrm>
                <a:off x="827903" y="2150076"/>
                <a:ext cx="716692" cy="679622"/>
              </a:xfrm>
              <a:prstGeom prst="ellipse">
                <a:avLst/>
              </a:prstGeom>
              <a:solidFill>
                <a:schemeClr val="accent2">
                  <a:lumMod val="7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RO" sz="1400">
                  <a:solidFill>
                    <a:schemeClr val="tx1"/>
                  </a:solidFill>
                </a:endParaRPr>
              </a:p>
            </p:txBody>
          </p:sp>
          <p:sp>
            <p:nvSpPr>
              <p:cNvPr id="9" name="TextBox 8">
                <a:extLst>
                  <a:ext uri="{FF2B5EF4-FFF2-40B4-BE49-F238E27FC236}">
                    <a16:creationId xmlns:a16="http://schemas.microsoft.com/office/drawing/2014/main" id="{B90E52EC-560A-B157-F715-167866D15336}"/>
                  </a:ext>
                </a:extLst>
              </p:cNvPr>
              <p:cNvSpPr txBox="1"/>
              <p:nvPr/>
            </p:nvSpPr>
            <p:spPr>
              <a:xfrm>
                <a:off x="864601" y="2305221"/>
                <a:ext cx="679994" cy="369332"/>
              </a:xfrm>
              <a:prstGeom prst="rect">
                <a:avLst/>
              </a:prstGeom>
              <a:noFill/>
            </p:spPr>
            <p:txBody>
              <a:bodyPr wrap="none" rtlCol="0">
                <a:spAutoFit/>
              </a:bodyPr>
              <a:lstStyle/>
              <a:p>
                <a:r>
                  <a:rPr lang="en-GB"/>
                  <a:t>v</a:t>
                </a:r>
                <a:r>
                  <a:rPr lang="en-RO"/>
                  <a:t>2.4.0</a:t>
                </a:r>
              </a:p>
            </p:txBody>
          </p:sp>
        </p:grpSp>
        <p:grpSp>
          <p:nvGrpSpPr>
            <p:cNvPr id="16" name="Group 15">
              <a:extLst>
                <a:ext uri="{FF2B5EF4-FFF2-40B4-BE49-F238E27FC236}">
                  <a16:creationId xmlns:a16="http://schemas.microsoft.com/office/drawing/2014/main" id="{75C319B4-AB96-5990-3A42-367D87E3176B}"/>
                </a:ext>
              </a:extLst>
            </p:cNvPr>
            <p:cNvGrpSpPr/>
            <p:nvPr/>
          </p:nvGrpSpPr>
          <p:grpSpPr>
            <a:xfrm>
              <a:off x="915900" y="5175125"/>
              <a:ext cx="716692" cy="679622"/>
              <a:chOff x="827903" y="2150076"/>
              <a:chExt cx="716692" cy="679622"/>
            </a:xfrm>
          </p:grpSpPr>
          <p:sp>
            <p:nvSpPr>
              <p:cNvPr id="17" name="Oval 16">
                <a:extLst>
                  <a:ext uri="{FF2B5EF4-FFF2-40B4-BE49-F238E27FC236}">
                    <a16:creationId xmlns:a16="http://schemas.microsoft.com/office/drawing/2014/main" id="{F1399D89-774B-6754-E53B-CC9EBB802402}"/>
                  </a:ext>
                </a:extLst>
              </p:cNvPr>
              <p:cNvSpPr/>
              <p:nvPr/>
            </p:nvSpPr>
            <p:spPr>
              <a:xfrm>
                <a:off x="827903" y="2150076"/>
                <a:ext cx="716692" cy="679622"/>
              </a:xfrm>
              <a:prstGeom prst="ellipse">
                <a:avLst/>
              </a:prstGeom>
              <a:solidFill>
                <a:schemeClr val="accent2">
                  <a:lumMod val="7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RO" sz="1400">
                  <a:solidFill>
                    <a:schemeClr val="tx1"/>
                  </a:solidFill>
                </a:endParaRPr>
              </a:p>
            </p:txBody>
          </p:sp>
          <p:sp>
            <p:nvSpPr>
              <p:cNvPr id="18" name="TextBox 17">
                <a:extLst>
                  <a:ext uri="{FF2B5EF4-FFF2-40B4-BE49-F238E27FC236}">
                    <a16:creationId xmlns:a16="http://schemas.microsoft.com/office/drawing/2014/main" id="{A73BE66D-8E7F-381B-6214-4B44139D3B27}"/>
                  </a:ext>
                </a:extLst>
              </p:cNvPr>
              <p:cNvSpPr txBox="1"/>
              <p:nvPr/>
            </p:nvSpPr>
            <p:spPr>
              <a:xfrm>
                <a:off x="864601" y="2305221"/>
                <a:ext cx="679994" cy="369332"/>
              </a:xfrm>
              <a:prstGeom prst="rect">
                <a:avLst/>
              </a:prstGeom>
              <a:noFill/>
            </p:spPr>
            <p:txBody>
              <a:bodyPr wrap="none" rtlCol="0">
                <a:spAutoFit/>
              </a:bodyPr>
              <a:lstStyle/>
              <a:p>
                <a:r>
                  <a:rPr lang="en-GB"/>
                  <a:t>v</a:t>
                </a:r>
                <a:r>
                  <a:rPr lang="en-RO"/>
                  <a:t>2.4.0</a:t>
                </a:r>
              </a:p>
            </p:txBody>
          </p:sp>
        </p:grpSp>
        <p:grpSp>
          <p:nvGrpSpPr>
            <p:cNvPr id="19" name="Group 18">
              <a:extLst>
                <a:ext uri="{FF2B5EF4-FFF2-40B4-BE49-F238E27FC236}">
                  <a16:creationId xmlns:a16="http://schemas.microsoft.com/office/drawing/2014/main" id="{D50E1E9D-5B6C-0B4D-F424-3455F7BEB347}"/>
                </a:ext>
              </a:extLst>
            </p:cNvPr>
            <p:cNvGrpSpPr/>
            <p:nvPr/>
          </p:nvGrpSpPr>
          <p:grpSpPr>
            <a:xfrm>
              <a:off x="934994" y="4211789"/>
              <a:ext cx="716692" cy="679622"/>
              <a:chOff x="827903" y="2150076"/>
              <a:chExt cx="716692" cy="679622"/>
            </a:xfrm>
          </p:grpSpPr>
          <p:sp>
            <p:nvSpPr>
              <p:cNvPr id="20" name="Oval 19">
                <a:extLst>
                  <a:ext uri="{FF2B5EF4-FFF2-40B4-BE49-F238E27FC236}">
                    <a16:creationId xmlns:a16="http://schemas.microsoft.com/office/drawing/2014/main" id="{72F6FAA9-FD42-3871-622D-3FC44A4262DD}"/>
                  </a:ext>
                </a:extLst>
              </p:cNvPr>
              <p:cNvSpPr/>
              <p:nvPr/>
            </p:nvSpPr>
            <p:spPr>
              <a:xfrm>
                <a:off x="827903" y="2150076"/>
                <a:ext cx="716692" cy="679622"/>
              </a:xfrm>
              <a:prstGeom prst="ellipse">
                <a:avLst/>
              </a:prstGeom>
              <a:solidFill>
                <a:schemeClr val="accent2">
                  <a:lumMod val="7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RO" sz="1400">
                  <a:solidFill>
                    <a:schemeClr val="tx1"/>
                  </a:solidFill>
                </a:endParaRPr>
              </a:p>
            </p:txBody>
          </p:sp>
          <p:sp>
            <p:nvSpPr>
              <p:cNvPr id="21" name="TextBox 20">
                <a:extLst>
                  <a:ext uri="{FF2B5EF4-FFF2-40B4-BE49-F238E27FC236}">
                    <a16:creationId xmlns:a16="http://schemas.microsoft.com/office/drawing/2014/main" id="{A993BAB8-1CA3-0EF6-51DB-3AAF13EAC252}"/>
                  </a:ext>
                </a:extLst>
              </p:cNvPr>
              <p:cNvSpPr txBox="1"/>
              <p:nvPr/>
            </p:nvSpPr>
            <p:spPr>
              <a:xfrm>
                <a:off x="864601" y="2305221"/>
                <a:ext cx="679994" cy="369332"/>
              </a:xfrm>
              <a:prstGeom prst="rect">
                <a:avLst/>
              </a:prstGeom>
              <a:noFill/>
            </p:spPr>
            <p:txBody>
              <a:bodyPr wrap="none" rtlCol="0">
                <a:spAutoFit/>
              </a:bodyPr>
              <a:lstStyle/>
              <a:p>
                <a:r>
                  <a:rPr lang="en-GB"/>
                  <a:t>v</a:t>
                </a:r>
                <a:r>
                  <a:rPr lang="en-RO"/>
                  <a:t>2.4.0</a:t>
                </a:r>
              </a:p>
            </p:txBody>
          </p:sp>
        </p:grpSp>
        <p:sp>
          <p:nvSpPr>
            <p:cNvPr id="35" name="Rectangle 34">
              <a:extLst>
                <a:ext uri="{FF2B5EF4-FFF2-40B4-BE49-F238E27FC236}">
                  <a16:creationId xmlns:a16="http://schemas.microsoft.com/office/drawing/2014/main" id="{DB5B7C39-B731-CF32-511B-D22299BBC421}"/>
                </a:ext>
              </a:extLst>
            </p:cNvPr>
            <p:cNvSpPr/>
            <p:nvPr/>
          </p:nvSpPr>
          <p:spPr>
            <a:xfrm>
              <a:off x="691978" y="2990335"/>
              <a:ext cx="1223319" cy="3052119"/>
            </a:xfrm>
            <a:prstGeom prst="rect">
              <a:avLst/>
            </a:prstGeom>
            <a:noFill/>
            <a:ln w="1270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RO" sz="1400">
                <a:solidFill>
                  <a:schemeClr val="tx1"/>
                </a:solidFill>
              </a:endParaRPr>
            </a:p>
          </p:txBody>
        </p:sp>
      </p:grpSp>
      <p:grpSp>
        <p:nvGrpSpPr>
          <p:cNvPr id="38" name="Group 37">
            <a:extLst>
              <a:ext uri="{FF2B5EF4-FFF2-40B4-BE49-F238E27FC236}">
                <a16:creationId xmlns:a16="http://schemas.microsoft.com/office/drawing/2014/main" id="{DBC4B431-BED0-8AA6-BB1F-EE952F7A512C}"/>
              </a:ext>
            </a:extLst>
          </p:cNvPr>
          <p:cNvGrpSpPr/>
          <p:nvPr/>
        </p:nvGrpSpPr>
        <p:grpSpPr>
          <a:xfrm>
            <a:off x="2499921" y="2965825"/>
            <a:ext cx="1223319" cy="3052119"/>
            <a:chOff x="2092148" y="2990334"/>
            <a:chExt cx="1223319" cy="3052119"/>
          </a:xfrm>
        </p:grpSpPr>
        <p:grpSp>
          <p:nvGrpSpPr>
            <p:cNvPr id="28" name="Group 27">
              <a:extLst>
                <a:ext uri="{FF2B5EF4-FFF2-40B4-BE49-F238E27FC236}">
                  <a16:creationId xmlns:a16="http://schemas.microsoft.com/office/drawing/2014/main" id="{20A93A9B-EACF-ADC0-C285-BE573DDF1931}"/>
                </a:ext>
              </a:extLst>
            </p:cNvPr>
            <p:cNvGrpSpPr/>
            <p:nvPr/>
          </p:nvGrpSpPr>
          <p:grpSpPr>
            <a:xfrm>
              <a:off x="2314460" y="3266741"/>
              <a:ext cx="716692" cy="679622"/>
              <a:chOff x="2215978" y="3253013"/>
              <a:chExt cx="716692" cy="679622"/>
            </a:xfrm>
          </p:grpSpPr>
          <p:sp>
            <p:nvSpPr>
              <p:cNvPr id="13" name="Oval 12">
                <a:extLst>
                  <a:ext uri="{FF2B5EF4-FFF2-40B4-BE49-F238E27FC236}">
                    <a16:creationId xmlns:a16="http://schemas.microsoft.com/office/drawing/2014/main" id="{2B8DB35E-78F3-1EF6-A39A-EE09F3DC92B9}"/>
                  </a:ext>
                </a:extLst>
              </p:cNvPr>
              <p:cNvSpPr/>
              <p:nvPr/>
            </p:nvSpPr>
            <p:spPr>
              <a:xfrm>
                <a:off x="2215978" y="3253013"/>
                <a:ext cx="716692" cy="679622"/>
              </a:xfrm>
              <a:prstGeom prst="ellipse">
                <a:avLst/>
              </a:prstGeom>
              <a:solidFill>
                <a:srgbClr val="00B050"/>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RO" sz="1400">
                  <a:solidFill>
                    <a:schemeClr val="tx1"/>
                  </a:solidFill>
                </a:endParaRPr>
              </a:p>
            </p:txBody>
          </p:sp>
          <p:sp>
            <p:nvSpPr>
              <p:cNvPr id="14" name="TextBox 13">
                <a:extLst>
                  <a:ext uri="{FF2B5EF4-FFF2-40B4-BE49-F238E27FC236}">
                    <a16:creationId xmlns:a16="http://schemas.microsoft.com/office/drawing/2014/main" id="{4BE1CD29-27F6-4B7E-3805-F0DC4BEF45BD}"/>
                  </a:ext>
                </a:extLst>
              </p:cNvPr>
              <p:cNvSpPr txBox="1"/>
              <p:nvPr/>
            </p:nvSpPr>
            <p:spPr>
              <a:xfrm>
                <a:off x="2252676" y="3408158"/>
                <a:ext cx="631904" cy="369332"/>
              </a:xfrm>
              <a:prstGeom prst="rect">
                <a:avLst/>
              </a:prstGeom>
              <a:noFill/>
            </p:spPr>
            <p:txBody>
              <a:bodyPr wrap="none" rtlCol="0">
                <a:spAutoFit/>
              </a:bodyPr>
              <a:lstStyle/>
              <a:p>
                <a:r>
                  <a:rPr lang="en-GB"/>
                  <a:t>v</a:t>
                </a:r>
                <a:r>
                  <a:rPr lang="en-RO"/>
                  <a:t>2.4.1</a:t>
                </a:r>
              </a:p>
            </p:txBody>
          </p:sp>
        </p:grpSp>
        <p:grpSp>
          <p:nvGrpSpPr>
            <p:cNvPr id="29" name="Group 28">
              <a:extLst>
                <a:ext uri="{FF2B5EF4-FFF2-40B4-BE49-F238E27FC236}">
                  <a16:creationId xmlns:a16="http://schemas.microsoft.com/office/drawing/2014/main" id="{0B3F1CA9-895C-2D5D-CB82-7FA56DB29948}"/>
                </a:ext>
              </a:extLst>
            </p:cNvPr>
            <p:cNvGrpSpPr/>
            <p:nvPr/>
          </p:nvGrpSpPr>
          <p:grpSpPr>
            <a:xfrm>
              <a:off x="2351158" y="5181493"/>
              <a:ext cx="716692" cy="679622"/>
              <a:chOff x="2215978" y="3253013"/>
              <a:chExt cx="716692" cy="679622"/>
            </a:xfrm>
          </p:grpSpPr>
          <p:sp>
            <p:nvSpPr>
              <p:cNvPr id="30" name="Oval 29">
                <a:extLst>
                  <a:ext uri="{FF2B5EF4-FFF2-40B4-BE49-F238E27FC236}">
                    <a16:creationId xmlns:a16="http://schemas.microsoft.com/office/drawing/2014/main" id="{B0C3512E-67BA-CE5D-20D2-EE18C9AB298B}"/>
                  </a:ext>
                </a:extLst>
              </p:cNvPr>
              <p:cNvSpPr/>
              <p:nvPr/>
            </p:nvSpPr>
            <p:spPr>
              <a:xfrm>
                <a:off x="2215978" y="3253013"/>
                <a:ext cx="716692" cy="679622"/>
              </a:xfrm>
              <a:prstGeom prst="ellipse">
                <a:avLst/>
              </a:prstGeom>
              <a:solidFill>
                <a:srgbClr val="00B050"/>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RO" sz="1400">
                  <a:solidFill>
                    <a:schemeClr val="tx1"/>
                  </a:solidFill>
                </a:endParaRPr>
              </a:p>
            </p:txBody>
          </p:sp>
          <p:sp>
            <p:nvSpPr>
              <p:cNvPr id="31" name="TextBox 30">
                <a:extLst>
                  <a:ext uri="{FF2B5EF4-FFF2-40B4-BE49-F238E27FC236}">
                    <a16:creationId xmlns:a16="http://schemas.microsoft.com/office/drawing/2014/main" id="{EA3A214E-F6FA-8F3A-79C4-CC88CE2DBB24}"/>
                  </a:ext>
                </a:extLst>
              </p:cNvPr>
              <p:cNvSpPr txBox="1"/>
              <p:nvPr/>
            </p:nvSpPr>
            <p:spPr>
              <a:xfrm>
                <a:off x="2252676" y="3408158"/>
                <a:ext cx="631904" cy="369332"/>
              </a:xfrm>
              <a:prstGeom prst="rect">
                <a:avLst/>
              </a:prstGeom>
              <a:noFill/>
            </p:spPr>
            <p:txBody>
              <a:bodyPr wrap="none" rtlCol="0">
                <a:spAutoFit/>
              </a:bodyPr>
              <a:lstStyle/>
              <a:p>
                <a:r>
                  <a:rPr lang="en-GB"/>
                  <a:t>v</a:t>
                </a:r>
                <a:r>
                  <a:rPr lang="en-RO"/>
                  <a:t>2.4.1</a:t>
                </a:r>
              </a:p>
            </p:txBody>
          </p:sp>
        </p:grpSp>
        <p:grpSp>
          <p:nvGrpSpPr>
            <p:cNvPr id="32" name="Group 31">
              <a:extLst>
                <a:ext uri="{FF2B5EF4-FFF2-40B4-BE49-F238E27FC236}">
                  <a16:creationId xmlns:a16="http://schemas.microsoft.com/office/drawing/2014/main" id="{87FB52D0-9492-E239-FA62-9B6E51FE914A}"/>
                </a:ext>
              </a:extLst>
            </p:cNvPr>
            <p:cNvGrpSpPr/>
            <p:nvPr/>
          </p:nvGrpSpPr>
          <p:grpSpPr>
            <a:xfrm>
              <a:off x="2319544" y="4219973"/>
              <a:ext cx="716692" cy="679622"/>
              <a:chOff x="2215978" y="3253013"/>
              <a:chExt cx="716692" cy="679622"/>
            </a:xfrm>
          </p:grpSpPr>
          <p:sp>
            <p:nvSpPr>
              <p:cNvPr id="33" name="Oval 32">
                <a:extLst>
                  <a:ext uri="{FF2B5EF4-FFF2-40B4-BE49-F238E27FC236}">
                    <a16:creationId xmlns:a16="http://schemas.microsoft.com/office/drawing/2014/main" id="{379B5996-639F-1A90-EB49-AE07056C620A}"/>
                  </a:ext>
                </a:extLst>
              </p:cNvPr>
              <p:cNvSpPr/>
              <p:nvPr/>
            </p:nvSpPr>
            <p:spPr>
              <a:xfrm>
                <a:off x="2215978" y="3253013"/>
                <a:ext cx="716692" cy="679622"/>
              </a:xfrm>
              <a:prstGeom prst="ellipse">
                <a:avLst/>
              </a:prstGeom>
              <a:solidFill>
                <a:srgbClr val="00B050"/>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RO" sz="1400">
                  <a:solidFill>
                    <a:schemeClr val="tx1"/>
                  </a:solidFill>
                </a:endParaRPr>
              </a:p>
            </p:txBody>
          </p:sp>
          <p:sp>
            <p:nvSpPr>
              <p:cNvPr id="34" name="TextBox 33">
                <a:extLst>
                  <a:ext uri="{FF2B5EF4-FFF2-40B4-BE49-F238E27FC236}">
                    <a16:creationId xmlns:a16="http://schemas.microsoft.com/office/drawing/2014/main" id="{7334E65A-F128-DEE6-D4F5-6B15A56505FC}"/>
                  </a:ext>
                </a:extLst>
              </p:cNvPr>
              <p:cNvSpPr txBox="1"/>
              <p:nvPr/>
            </p:nvSpPr>
            <p:spPr>
              <a:xfrm>
                <a:off x="2252676" y="3408158"/>
                <a:ext cx="631904" cy="369332"/>
              </a:xfrm>
              <a:prstGeom prst="rect">
                <a:avLst/>
              </a:prstGeom>
              <a:noFill/>
            </p:spPr>
            <p:txBody>
              <a:bodyPr wrap="none" rtlCol="0">
                <a:spAutoFit/>
              </a:bodyPr>
              <a:lstStyle/>
              <a:p>
                <a:r>
                  <a:rPr lang="en-GB"/>
                  <a:t>v</a:t>
                </a:r>
                <a:r>
                  <a:rPr lang="en-RO"/>
                  <a:t>2.4.1</a:t>
                </a:r>
              </a:p>
            </p:txBody>
          </p:sp>
        </p:grpSp>
        <p:sp>
          <p:nvSpPr>
            <p:cNvPr id="36" name="Rectangle 35">
              <a:extLst>
                <a:ext uri="{FF2B5EF4-FFF2-40B4-BE49-F238E27FC236}">
                  <a16:creationId xmlns:a16="http://schemas.microsoft.com/office/drawing/2014/main" id="{29CE3A67-2761-270C-7A50-5D2426BEDBCC}"/>
                </a:ext>
              </a:extLst>
            </p:cNvPr>
            <p:cNvSpPr/>
            <p:nvPr/>
          </p:nvSpPr>
          <p:spPr>
            <a:xfrm>
              <a:off x="2092148" y="2990334"/>
              <a:ext cx="1223319" cy="3052119"/>
            </a:xfrm>
            <a:prstGeom prst="rect">
              <a:avLst/>
            </a:prstGeom>
            <a:noFill/>
            <a:ln w="127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RO" sz="1400">
                <a:solidFill>
                  <a:schemeClr val="tx1"/>
                </a:solidFill>
              </a:endParaRPr>
            </a:p>
          </p:txBody>
        </p:sp>
      </p:grpSp>
      <p:pic>
        <p:nvPicPr>
          <p:cNvPr id="41" name="Graphic 40" descr="Ui Ux with solid fill">
            <a:extLst>
              <a:ext uri="{FF2B5EF4-FFF2-40B4-BE49-F238E27FC236}">
                <a16:creationId xmlns:a16="http://schemas.microsoft.com/office/drawing/2014/main" id="{DE4721DC-A42E-32CC-3C06-F83E0A87C9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63044" y="1713013"/>
            <a:ext cx="914400" cy="914400"/>
          </a:xfrm>
          <a:prstGeom prst="rect">
            <a:avLst/>
          </a:prstGeom>
        </p:spPr>
      </p:pic>
      <p:cxnSp>
        <p:nvCxnSpPr>
          <p:cNvPr id="43" name="Elbow Connector 42">
            <a:extLst>
              <a:ext uri="{FF2B5EF4-FFF2-40B4-BE49-F238E27FC236}">
                <a16:creationId xmlns:a16="http://schemas.microsoft.com/office/drawing/2014/main" id="{A791B86C-52FA-1E16-6157-F8E7C5355EC9}"/>
              </a:ext>
            </a:extLst>
          </p:cNvPr>
          <p:cNvCxnSpPr>
            <a:cxnSpLocks/>
            <a:endCxn id="36" idx="0"/>
          </p:cNvCxnSpPr>
          <p:nvPr/>
        </p:nvCxnSpPr>
        <p:spPr>
          <a:xfrm rot="16200000" flipH="1">
            <a:off x="2537450" y="2391694"/>
            <a:ext cx="795612" cy="352650"/>
          </a:xfrm>
          <a:prstGeom prst="bentConnector3">
            <a:avLst>
              <a:gd name="adj1" fmla="val -125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EFA599BF-BF19-99D5-C90E-3DA7A67409BA}"/>
              </a:ext>
            </a:extLst>
          </p:cNvPr>
          <p:cNvCxnSpPr>
            <a:cxnSpLocks/>
            <a:endCxn id="35" idx="0"/>
          </p:cNvCxnSpPr>
          <p:nvPr/>
        </p:nvCxnSpPr>
        <p:spPr>
          <a:xfrm rot="5400000">
            <a:off x="1439422" y="2442202"/>
            <a:ext cx="795613" cy="251634"/>
          </a:xfrm>
          <a:prstGeom prst="bentConnector3">
            <a:avLst>
              <a:gd name="adj1" fmla="val -125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EB1FE5FF-CFF7-6386-3527-110B30FAD7D6}"/>
              </a:ext>
            </a:extLst>
          </p:cNvPr>
          <p:cNvGrpSpPr/>
          <p:nvPr/>
        </p:nvGrpSpPr>
        <p:grpSpPr>
          <a:xfrm>
            <a:off x="8465586" y="2965825"/>
            <a:ext cx="1223319" cy="3052119"/>
            <a:chOff x="8465586" y="2965825"/>
            <a:chExt cx="1223319" cy="3052119"/>
          </a:xfrm>
        </p:grpSpPr>
        <p:sp>
          <p:nvSpPr>
            <p:cNvPr id="71" name="Oval 70">
              <a:extLst>
                <a:ext uri="{FF2B5EF4-FFF2-40B4-BE49-F238E27FC236}">
                  <a16:creationId xmlns:a16="http://schemas.microsoft.com/office/drawing/2014/main" id="{889C5F29-3247-5F5A-5598-3ED3AE5BADCF}"/>
                </a:ext>
              </a:extLst>
            </p:cNvPr>
            <p:cNvSpPr/>
            <p:nvPr/>
          </p:nvSpPr>
          <p:spPr>
            <a:xfrm>
              <a:off x="8687898" y="3242232"/>
              <a:ext cx="716692" cy="679622"/>
            </a:xfrm>
            <a:prstGeom prst="ellipse">
              <a:avLst/>
            </a:prstGeom>
            <a:solidFill>
              <a:schemeClr val="accent5">
                <a:lumMod val="60000"/>
                <a:lumOff val="4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RO" sz="1400">
                <a:solidFill>
                  <a:schemeClr val="tx1"/>
                </a:solidFill>
              </a:endParaRPr>
            </a:p>
          </p:txBody>
        </p:sp>
        <p:sp>
          <p:nvSpPr>
            <p:cNvPr id="72" name="TextBox 71">
              <a:extLst>
                <a:ext uri="{FF2B5EF4-FFF2-40B4-BE49-F238E27FC236}">
                  <a16:creationId xmlns:a16="http://schemas.microsoft.com/office/drawing/2014/main" id="{E0AD1309-47E0-F6B5-2559-7B077E2DEA5D}"/>
                </a:ext>
              </a:extLst>
            </p:cNvPr>
            <p:cNvSpPr txBox="1"/>
            <p:nvPr/>
          </p:nvSpPr>
          <p:spPr>
            <a:xfrm>
              <a:off x="8724596" y="3397377"/>
              <a:ext cx="631904" cy="369332"/>
            </a:xfrm>
            <a:prstGeom prst="rect">
              <a:avLst/>
            </a:prstGeom>
            <a:noFill/>
          </p:spPr>
          <p:txBody>
            <a:bodyPr wrap="none" rtlCol="0">
              <a:spAutoFit/>
            </a:bodyPr>
            <a:lstStyle/>
            <a:p>
              <a:r>
                <a:rPr lang="en-GB"/>
                <a:t>v</a:t>
              </a:r>
              <a:r>
                <a:rPr lang="en-RO"/>
                <a:t>2.4.1</a:t>
              </a:r>
            </a:p>
          </p:txBody>
        </p:sp>
        <p:sp>
          <p:nvSpPr>
            <p:cNvPr id="66" name="Rectangle 65">
              <a:extLst>
                <a:ext uri="{FF2B5EF4-FFF2-40B4-BE49-F238E27FC236}">
                  <a16:creationId xmlns:a16="http://schemas.microsoft.com/office/drawing/2014/main" id="{BF4F50D4-6E00-517A-46A0-5CDB8CF42533}"/>
                </a:ext>
              </a:extLst>
            </p:cNvPr>
            <p:cNvSpPr/>
            <p:nvPr/>
          </p:nvSpPr>
          <p:spPr>
            <a:xfrm>
              <a:off x="8465586" y="2965825"/>
              <a:ext cx="1223319" cy="3052119"/>
            </a:xfrm>
            <a:prstGeom prst="rect">
              <a:avLst/>
            </a:prstGeom>
            <a:noFill/>
            <a:ln w="1270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RO" sz="1400">
                <a:solidFill>
                  <a:schemeClr val="tx1"/>
                </a:solidFill>
              </a:endParaRPr>
            </a:p>
          </p:txBody>
        </p:sp>
      </p:grpSp>
      <p:pic>
        <p:nvPicPr>
          <p:cNvPr id="73" name="Graphic 72" descr="Ui Ux with solid fill">
            <a:extLst>
              <a:ext uri="{FF2B5EF4-FFF2-40B4-BE49-F238E27FC236}">
                <a16:creationId xmlns:a16="http://schemas.microsoft.com/office/drawing/2014/main" id="{26BCFFFF-D1D8-FEFF-8CD1-BFE6469CA4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28709" y="1713013"/>
            <a:ext cx="914400" cy="914400"/>
          </a:xfrm>
          <a:prstGeom prst="rect">
            <a:avLst/>
          </a:prstGeom>
        </p:spPr>
      </p:pic>
      <p:cxnSp>
        <p:nvCxnSpPr>
          <p:cNvPr id="74" name="Elbow Connector 73">
            <a:extLst>
              <a:ext uri="{FF2B5EF4-FFF2-40B4-BE49-F238E27FC236}">
                <a16:creationId xmlns:a16="http://schemas.microsoft.com/office/drawing/2014/main" id="{743666D0-59C3-5118-D663-F1366C1123F0}"/>
              </a:ext>
            </a:extLst>
          </p:cNvPr>
          <p:cNvCxnSpPr>
            <a:cxnSpLocks/>
            <a:endCxn id="66" idx="0"/>
          </p:cNvCxnSpPr>
          <p:nvPr/>
        </p:nvCxnSpPr>
        <p:spPr>
          <a:xfrm rot="16200000" flipH="1">
            <a:off x="8503115" y="2391694"/>
            <a:ext cx="795612" cy="352650"/>
          </a:xfrm>
          <a:prstGeom prst="bentConnector3">
            <a:avLst>
              <a:gd name="adj1" fmla="val -1253"/>
            </a:avLst>
          </a:prstGeom>
          <a:ln w="19050">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a:extLst>
              <a:ext uri="{FF2B5EF4-FFF2-40B4-BE49-F238E27FC236}">
                <a16:creationId xmlns:a16="http://schemas.microsoft.com/office/drawing/2014/main" id="{89FA0673-D864-4214-1CF6-B0FE3BD14359}"/>
              </a:ext>
            </a:extLst>
          </p:cNvPr>
          <p:cNvCxnSpPr>
            <a:cxnSpLocks/>
            <a:endCxn id="55" idx="0"/>
          </p:cNvCxnSpPr>
          <p:nvPr/>
        </p:nvCxnSpPr>
        <p:spPr>
          <a:xfrm rot="5400000">
            <a:off x="7405087" y="2442202"/>
            <a:ext cx="795613" cy="251634"/>
          </a:xfrm>
          <a:prstGeom prst="bentConnector3">
            <a:avLst>
              <a:gd name="adj1" fmla="val -125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E379AC65-C417-2809-65F8-477E87A87766}"/>
              </a:ext>
            </a:extLst>
          </p:cNvPr>
          <p:cNvGrpSpPr/>
          <p:nvPr/>
        </p:nvGrpSpPr>
        <p:grpSpPr>
          <a:xfrm>
            <a:off x="7065416" y="2965826"/>
            <a:ext cx="1223319" cy="3052119"/>
            <a:chOff x="7065416" y="2965826"/>
            <a:chExt cx="1223319" cy="3052119"/>
          </a:xfrm>
        </p:grpSpPr>
        <p:grpSp>
          <p:nvGrpSpPr>
            <p:cNvPr id="76" name="Group 75">
              <a:extLst>
                <a:ext uri="{FF2B5EF4-FFF2-40B4-BE49-F238E27FC236}">
                  <a16:creationId xmlns:a16="http://schemas.microsoft.com/office/drawing/2014/main" id="{118581FD-19F7-5A67-07EE-7A19C08006B8}"/>
                </a:ext>
              </a:extLst>
            </p:cNvPr>
            <p:cNvGrpSpPr/>
            <p:nvPr/>
          </p:nvGrpSpPr>
          <p:grpSpPr>
            <a:xfrm>
              <a:off x="7373334" y="3239267"/>
              <a:ext cx="716692" cy="679622"/>
              <a:chOff x="5166259" y="3383649"/>
              <a:chExt cx="716692" cy="679622"/>
            </a:xfrm>
          </p:grpSpPr>
          <p:sp>
            <p:nvSpPr>
              <p:cNvPr id="58" name="Oval 57">
                <a:extLst>
                  <a:ext uri="{FF2B5EF4-FFF2-40B4-BE49-F238E27FC236}">
                    <a16:creationId xmlns:a16="http://schemas.microsoft.com/office/drawing/2014/main" id="{81BE51AC-02FC-2D40-4351-6A7ED7F29E59}"/>
                  </a:ext>
                </a:extLst>
              </p:cNvPr>
              <p:cNvSpPr/>
              <p:nvPr/>
            </p:nvSpPr>
            <p:spPr>
              <a:xfrm>
                <a:off x="5166259" y="3383649"/>
                <a:ext cx="716692" cy="679622"/>
              </a:xfrm>
              <a:prstGeom prst="ellipse">
                <a:avLst/>
              </a:prstGeom>
              <a:solidFill>
                <a:schemeClr val="accent2">
                  <a:lumMod val="40000"/>
                  <a:lumOff val="6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RO" sz="1400">
                  <a:solidFill>
                    <a:schemeClr val="tx1"/>
                  </a:solidFill>
                </a:endParaRPr>
              </a:p>
            </p:txBody>
          </p:sp>
          <p:sp>
            <p:nvSpPr>
              <p:cNvPr id="59" name="TextBox 58">
                <a:extLst>
                  <a:ext uri="{FF2B5EF4-FFF2-40B4-BE49-F238E27FC236}">
                    <a16:creationId xmlns:a16="http://schemas.microsoft.com/office/drawing/2014/main" id="{625FC80E-0096-3FEE-A031-29E8BD485516}"/>
                  </a:ext>
                </a:extLst>
              </p:cNvPr>
              <p:cNvSpPr txBox="1"/>
              <p:nvPr/>
            </p:nvSpPr>
            <p:spPr>
              <a:xfrm>
                <a:off x="5202957" y="3538794"/>
                <a:ext cx="679994" cy="369332"/>
              </a:xfrm>
              <a:prstGeom prst="rect">
                <a:avLst/>
              </a:prstGeom>
              <a:noFill/>
            </p:spPr>
            <p:txBody>
              <a:bodyPr wrap="none" rtlCol="0">
                <a:spAutoFit/>
              </a:bodyPr>
              <a:lstStyle/>
              <a:p>
                <a:r>
                  <a:rPr lang="en-GB"/>
                  <a:t>v</a:t>
                </a:r>
                <a:r>
                  <a:rPr lang="en-RO"/>
                  <a:t>2.4.0</a:t>
                </a:r>
              </a:p>
            </p:txBody>
          </p:sp>
        </p:grpSp>
        <p:sp>
          <p:nvSpPr>
            <p:cNvPr id="55" name="Rectangle 54">
              <a:extLst>
                <a:ext uri="{FF2B5EF4-FFF2-40B4-BE49-F238E27FC236}">
                  <a16:creationId xmlns:a16="http://schemas.microsoft.com/office/drawing/2014/main" id="{87E98776-5E56-7063-EE78-BA0A0BBB5EAD}"/>
                </a:ext>
              </a:extLst>
            </p:cNvPr>
            <p:cNvSpPr/>
            <p:nvPr/>
          </p:nvSpPr>
          <p:spPr>
            <a:xfrm>
              <a:off x="7065416" y="2965826"/>
              <a:ext cx="1223319" cy="3052119"/>
            </a:xfrm>
            <a:prstGeom prst="rect">
              <a:avLst/>
            </a:prstGeom>
            <a:noFill/>
            <a:ln w="1270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RO" sz="1400">
                <a:solidFill>
                  <a:schemeClr val="tx1"/>
                </a:solidFill>
              </a:endParaRPr>
            </a:p>
          </p:txBody>
        </p:sp>
        <p:grpSp>
          <p:nvGrpSpPr>
            <p:cNvPr id="77" name="Group 76">
              <a:extLst>
                <a:ext uri="{FF2B5EF4-FFF2-40B4-BE49-F238E27FC236}">
                  <a16:creationId xmlns:a16="http://schemas.microsoft.com/office/drawing/2014/main" id="{464841D3-D706-22EF-09D3-6E7C80AD5E3A}"/>
                </a:ext>
              </a:extLst>
            </p:cNvPr>
            <p:cNvGrpSpPr/>
            <p:nvPr/>
          </p:nvGrpSpPr>
          <p:grpSpPr>
            <a:xfrm>
              <a:off x="7372199" y="4201351"/>
              <a:ext cx="716692" cy="679622"/>
              <a:chOff x="5166259" y="3383649"/>
              <a:chExt cx="716692" cy="679622"/>
            </a:xfrm>
          </p:grpSpPr>
          <p:sp>
            <p:nvSpPr>
              <p:cNvPr id="78" name="Oval 77">
                <a:extLst>
                  <a:ext uri="{FF2B5EF4-FFF2-40B4-BE49-F238E27FC236}">
                    <a16:creationId xmlns:a16="http://schemas.microsoft.com/office/drawing/2014/main" id="{D000DDC0-E010-923B-E7DF-AAE9ADDF1671}"/>
                  </a:ext>
                </a:extLst>
              </p:cNvPr>
              <p:cNvSpPr/>
              <p:nvPr/>
            </p:nvSpPr>
            <p:spPr>
              <a:xfrm>
                <a:off x="5166259" y="3383649"/>
                <a:ext cx="716692" cy="679622"/>
              </a:xfrm>
              <a:prstGeom prst="ellipse">
                <a:avLst/>
              </a:prstGeom>
              <a:solidFill>
                <a:schemeClr val="accent2">
                  <a:lumMod val="40000"/>
                  <a:lumOff val="6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RO" sz="1400">
                  <a:solidFill>
                    <a:schemeClr val="tx1"/>
                  </a:solidFill>
                </a:endParaRPr>
              </a:p>
            </p:txBody>
          </p:sp>
          <p:sp>
            <p:nvSpPr>
              <p:cNvPr id="79" name="TextBox 78">
                <a:extLst>
                  <a:ext uri="{FF2B5EF4-FFF2-40B4-BE49-F238E27FC236}">
                    <a16:creationId xmlns:a16="http://schemas.microsoft.com/office/drawing/2014/main" id="{52D6F9F8-8E8F-9090-F4DA-EED4A0438BFC}"/>
                  </a:ext>
                </a:extLst>
              </p:cNvPr>
              <p:cNvSpPr txBox="1"/>
              <p:nvPr/>
            </p:nvSpPr>
            <p:spPr>
              <a:xfrm>
                <a:off x="5202957" y="3538794"/>
                <a:ext cx="679994" cy="369332"/>
              </a:xfrm>
              <a:prstGeom prst="rect">
                <a:avLst/>
              </a:prstGeom>
              <a:noFill/>
            </p:spPr>
            <p:txBody>
              <a:bodyPr wrap="none" rtlCol="0">
                <a:spAutoFit/>
              </a:bodyPr>
              <a:lstStyle/>
              <a:p>
                <a:r>
                  <a:rPr lang="en-GB"/>
                  <a:t>v</a:t>
                </a:r>
                <a:r>
                  <a:rPr lang="en-RO"/>
                  <a:t>2.4.0</a:t>
                </a:r>
              </a:p>
            </p:txBody>
          </p:sp>
        </p:grpSp>
        <p:grpSp>
          <p:nvGrpSpPr>
            <p:cNvPr id="80" name="Group 79">
              <a:extLst>
                <a:ext uri="{FF2B5EF4-FFF2-40B4-BE49-F238E27FC236}">
                  <a16:creationId xmlns:a16="http://schemas.microsoft.com/office/drawing/2014/main" id="{D0D43774-4F91-3627-71F7-AC06A0A86D96}"/>
                </a:ext>
              </a:extLst>
            </p:cNvPr>
            <p:cNvGrpSpPr/>
            <p:nvPr/>
          </p:nvGrpSpPr>
          <p:grpSpPr>
            <a:xfrm>
              <a:off x="7372199" y="5156984"/>
              <a:ext cx="716692" cy="679622"/>
              <a:chOff x="5166259" y="3383649"/>
              <a:chExt cx="716692" cy="679622"/>
            </a:xfrm>
          </p:grpSpPr>
          <p:sp>
            <p:nvSpPr>
              <p:cNvPr id="81" name="Oval 80">
                <a:extLst>
                  <a:ext uri="{FF2B5EF4-FFF2-40B4-BE49-F238E27FC236}">
                    <a16:creationId xmlns:a16="http://schemas.microsoft.com/office/drawing/2014/main" id="{A0C565F3-433B-34AD-FEC9-49F6AE2D60E3}"/>
                  </a:ext>
                </a:extLst>
              </p:cNvPr>
              <p:cNvSpPr/>
              <p:nvPr/>
            </p:nvSpPr>
            <p:spPr>
              <a:xfrm>
                <a:off x="5166259" y="3383649"/>
                <a:ext cx="716692" cy="679622"/>
              </a:xfrm>
              <a:prstGeom prst="ellipse">
                <a:avLst/>
              </a:prstGeom>
              <a:solidFill>
                <a:schemeClr val="accent2">
                  <a:lumMod val="40000"/>
                  <a:lumOff val="6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RO" sz="1400">
                  <a:solidFill>
                    <a:schemeClr val="tx1"/>
                  </a:solidFill>
                </a:endParaRPr>
              </a:p>
            </p:txBody>
          </p:sp>
          <p:sp>
            <p:nvSpPr>
              <p:cNvPr id="82" name="TextBox 81">
                <a:extLst>
                  <a:ext uri="{FF2B5EF4-FFF2-40B4-BE49-F238E27FC236}">
                    <a16:creationId xmlns:a16="http://schemas.microsoft.com/office/drawing/2014/main" id="{9AAF8D2D-BE4C-2795-62F8-DC1EE3EC405D}"/>
                  </a:ext>
                </a:extLst>
              </p:cNvPr>
              <p:cNvSpPr txBox="1"/>
              <p:nvPr/>
            </p:nvSpPr>
            <p:spPr>
              <a:xfrm>
                <a:off x="5202957" y="3538794"/>
                <a:ext cx="679994" cy="369332"/>
              </a:xfrm>
              <a:prstGeom prst="rect">
                <a:avLst/>
              </a:prstGeom>
              <a:noFill/>
            </p:spPr>
            <p:txBody>
              <a:bodyPr wrap="none" rtlCol="0">
                <a:spAutoFit/>
              </a:bodyPr>
              <a:lstStyle/>
              <a:p>
                <a:r>
                  <a:rPr lang="en-GB"/>
                  <a:t>v</a:t>
                </a:r>
                <a:r>
                  <a:rPr lang="en-RO"/>
                  <a:t>2.4.0</a:t>
                </a:r>
              </a:p>
            </p:txBody>
          </p:sp>
        </p:grpSp>
      </p:grpSp>
      <p:grpSp>
        <p:nvGrpSpPr>
          <p:cNvPr id="25" name="Group 24">
            <a:extLst>
              <a:ext uri="{FF2B5EF4-FFF2-40B4-BE49-F238E27FC236}">
                <a16:creationId xmlns:a16="http://schemas.microsoft.com/office/drawing/2014/main" id="{9A48157D-D6D1-CDF2-4B44-DA5131F0AD64}"/>
              </a:ext>
            </a:extLst>
          </p:cNvPr>
          <p:cNvGrpSpPr/>
          <p:nvPr/>
        </p:nvGrpSpPr>
        <p:grpSpPr>
          <a:xfrm>
            <a:off x="8718899" y="4152073"/>
            <a:ext cx="716692" cy="679622"/>
            <a:chOff x="8718899" y="4152073"/>
            <a:chExt cx="716692" cy="679622"/>
          </a:xfrm>
        </p:grpSpPr>
        <p:sp>
          <p:nvSpPr>
            <p:cNvPr id="15" name="Oval 14">
              <a:extLst>
                <a:ext uri="{FF2B5EF4-FFF2-40B4-BE49-F238E27FC236}">
                  <a16:creationId xmlns:a16="http://schemas.microsoft.com/office/drawing/2014/main" id="{FD659BCC-E9A0-03AB-8F7F-EBD4804B9A4B}"/>
                </a:ext>
              </a:extLst>
            </p:cNvPr>
            <p:cNvSpPr/>
            <p:nvPr/>
          </p:nvSpPr>
          <p:spPr>
            <a:xfrm>
              <a:off x="8718899" y="4152073"/>
              <a:ext cx="716692" cy="679622"/>
            </a:xfrm>
            <a:prstGeom prst="ellipse">
              <a:avLst/>
            </a:prstGeom>
            <a:solidFill>
              <a:schemeClr val="accent5">
                <a:lumMod val="60000"/>
                <a:lumOff val="4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RO" sz="1400">
                <a:solidFill>
                  <a:schemeClr val="tx1"/>
                </a:solidFill>
              </a:endParaRPr>
            </a:p>
          </p:txBody>
        </p:sp>
        <p:sp>
          <p:nvSpPr>
            <p:cNvPr id="22" name="TextBox 21">
              <a:extLst>
                <a:ext uri="{FF2B5EF4-FFF2-40B4-BE49-F238E27FC236}">
                  <a16:creationId xmlns:a16="http://schemas.microsoft.com/office/drawing/2014/main" id="{6B8FAF6D-1284-0240-A574-BA7FEA823C29}"/>
                </a:ext>
              </a:extLst>
            </p:cNvPr>
            <p:cNvSpPr txBox="1"/>
            <p:nvPr/>
          </p:nvSpPr>
          <p:spPr>
            <a:xfrm>
              <a:off x="8727031" y="4307218"/>
              <a:ext cx="631904" cy="369332"/>
            </a:xfrm>
            <a:prstGeom prst="rect">
              <a:avLst/>
            </a:prstGeom>
            <a:noFill/>
          </p:spPr>
          <p:txBody>
            <a:bodyPr wrap="none" rtlCol="0">
              <a:spAutoFit/>
            </a:bodyPr>
            <a:lstStyle/>
            <a:p>
              <a:r>
                <a:rPr lang="en-GB"/>
                <a:t>v</a:t>
              </a:r>
              <a:r>
                <a:rPr lang="en-RO"/>
                <a:t>2.4.1</a:t>
              </a:r>
            </a:p>
          </p:txBody>
        </p:sp>
      </p:grpSp>
      <p:grpSp>
        <p:nvGrpSpPr>
          <p:cNvPr id="26" name="Group 25">
            <a:extLst>
              <a:ext uri="{FF2B5EF4-FFF2-40B4-BE49-F238E27FC236}">
                <a16:creationId xmlns:a16="http://schemas.microsoft.com/office/drawing/2014/main" id="{F8D2FE68-FA83-3186-4415-AA3C65E80274}"/>
              </a:ext>
            </a:extLst>
          </p:cNvPr>
          <p:cNvGrpSpPr/>
          <p:nvPr/>
        </p:nvGrpSpPr>
        <p:grpSpPr>
          <a:xfrm>
            <a:off x="8727031" y="5132351"/>
            <a:ext cx="716692" cy="679622"/>
            <a:chOff x="8727031" y="5132351"/>
            <a:chExt cx="716692" cy="679622"/>
          </a:xfrm>
        </p:grpSpPr>
        <p:sp>
          <p:nvSpPr>
            <p:cNvPr id="23" name="Oval 22">
              <a:extLst>
                <a:ext uri="{FF2B5EF4-FFF2-40B4-BE49-F238E27FC236}">
                  <a16:creationId xmlns:a16="http://schemas.microsoft.com/office/drawing/2014/main" id="{C5E82401-7AAF-E10E-D15E-24156C2FC452}"/>
                </a:ext>
              </a:extLst>
            </p:cNvPr>
            <p:cNvSpPr/>
            <p:nvPr/>
          </p:nvSpPr>
          <p:spPr>
            <a:xfrm>
              <a:off x="8727031" y="5132351"/>
              <a:ext cx="716692" cy="679622"/>
            </a:xfrm>
            <a:prstGeom prst="ellipse">
              <a:avLst/>
            </a:prstGeom>
            <a:solidFill>
              <a:schemeClr val="accent5">
                <a:lumMod val="60000"/>
                <a:lumOff val="4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RO" sz="1400">
                <a:solidFill>
                  <a:schemeClr val="tx1"/>
                </a:solidFill>
              </a:endParaRPr>
            </a:p>
          </p:txBody>
        </p:sp>
        <p:sp>
          <p:nvSpPr>
            <p:cNvPr id="24" name="TextBox 23">
              <a:extLst>
                <a:ext uri="{FF2B5EF4-FFF2-40B4-BE49-F238E27FC236}">
                  <a16:creationId xmlns:a16="http://schemas.microsoft.com/office/drawing/2014/main" id="{03EA9596-10C0-A5F9-1A0D-FDB232D1E208}"/>
                </a:ext>
              </a:extLst>
            </p:cNvPr>
            <p:cNvSpPr txBox="1"/>
            <p:nvPr/>
          </p:nvSpPr>
          <p:spPr>
            <a:xfrm>
              <a:off x="8775121" y="5312129"/>
              <a:ext cx="631904" cy="369332"/>
            </a:xfrm>
            <a:prstGeom prst="rect">
              <a:avLst/>
            </a:prstGeom>
            <a:noFill/>
          </p:spPr>
          <p:txBody>
            <a:bodyPr wrap="none" rtlCol="0">
              <a:spAutoFit/>
            </a:bodyPr>
            <a:lstStyle/>
            <a:p>
              <a:r>
                <a:rPr lang="en-GB"/>
                <a:t>v</a:t>
              </a:r>
              <a:r>
                <a:rPr lang="en-RO"/>
                <a:t>2.4.1</a:t>
              </a:r>
            </a:p>
          </p:txBody>
        </p:sp>
      </p:grpSp>
    </p:spTree>
    <p:extLst>
      <p:ext uri="{BB962C8B-B14F-4D97-AF65-F5344CB8AC3E}">
        <p14:creationId xmlns:p14="http://schemas.microsoft.com/office/powerpoint/2010/main" val="16648586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4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3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75"/>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8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8A58-D616-4241-90CF-A764CF5CB8C7}"/>
              </a:ext>
            </a:extLst>
          </p:cNvPr>
          <p:cNvSpPr>
            <a:spLocks noGrp="1"/>
          </p:cNvSpPr>
          <p:nvPr>
            <p:ph type="title"/>
          </p:nvPr>
        </p:nvSpPr>
        <p:spPr>
          <a:xfrm>
            <a:off x="258936" y="202042"/>
            <a:ext cx="11579384" cy="411162"/>
          </a:xfrm>
        </p:spPr>
        <p:txBody>
          <a:bodyPr/>
          <a:lstStyle/>
          <a:p>
            <a:r>
              <a:rPr lang="en-RO"/>
              <a:t>Agenda</a:t>
            </a:r>
          </a:p>
        </p:txBody>
      </p:sp>
      <p:sp>
        <p:nvSpPr>
          <p:cNvPr id="4" name="Slide Number Placeholder 3">
            <a:extLst>
              <a:ext uri="{FF2B5EF4-FFF2-40B4-BE49-F238E27FC236}">
                <a16:creationId xmlns:a16="http://schemas.microsoft.com/office/drawing/2014/main" id="{ACB3A12B-3BD7-8E4C-96AE-59FAE476B356}"/>
              </a:ext>
            </a:extLst>
          </p:cNvPr>
          <p:cNvSpPr>
            <a:spLocks noGrp="1"/>
          </p:cNvSpPr>
          <p:nvPr>
            <p:ph type="sldNum" sz="quarter" idx="12"/>
          </p:nvPr>
        </p:nvSpPr>
        <p:spPr/>
        <p:txBody>
          <a:bodyPr/>
          <a:lstStyle/>
          <a:p>
            <a:pPr algn="ctr"/>
            <a:fld id="{90156F56-D5AE-4C6F-B826-C69D1BC521BB}" type="slidenum">
              <a:rPr lang="en-US" smtClean="0"/>
              <a:pPr algn="ctr"/>
              <a:t>2</a:t>
            </a:fld>
            <a:endParaRPr lang="en-US"/>
          </a:p>
        </p:txBody>
      </p:sp>
      <p:sp>
        <p:nvSpPr>
          <p:cNvPr id="5" name="Content Placeholder 4">
            <a:extLst>
              <a:ext uri="{FF2B5EF4-FFF2-40B4-BE49-F238E27FC236}">
                <a16:creationId xmlns:a16="http://schemas.microsoft.com/office/drawing/2014/main" id="{F53CB45E-9B2A-F140-967D-0B6E0FAEDFBD}"/>
              </a:ext>
            </a:extLst>
          </p:cNvPr>
          <p:cNvSpPr>
            <a:spLocks noGrp="1"/>
          </p:cNvSpPr>
          <p:nvPr>
            <p:ph idx="1"/>
          </p:nvPr>
        </p:nvSpPr>
        <p:spPr/>
        <p:txBody>
          <a:bodyPr vert="horz" lIns="108829" tIns="54414" rIns="108829" bIns="54414" rtlCol="0" anchor="t">
            <a:normAutofit/>
          </a:bodyPr>
          <a:lstStyle/>
          <a:p>
            <a:pPr marL="342900" indent="-342900"/>
            <a:r>
              <a:rPr lang="en-RO" dirty="0"/>
              <a:t>What CD stands for</a:t>
            </a:r>
          </a:p>
          <a:p>
            <a:pPr marL="342900" indent="-342900"/>
            <a:r>
              <a:rPr lang="en-RO" dirty="0"/>
              <a:t>Continuous deployment</a:t>
            </a:r>
            <a:endParaRPr lang="en-US" dirty="0"/>
          </a:p>
          <a:p>
            <a:pPr marL="551180" lvl="1" indent="-275590"/>
            <a:r>
              <a:rPr lang="en-RO" dirty="0"/>
              <a:t>Deployment pipeline</a:t>
            </a:r>
          </a:p>
          <a:p>
            <a:pPr marL="551180" lvl="1" indent="-275590"/>
            <a:r>
              <a:rPr lang="en-RO" dirty="0"/>
              <a:t>Deployment scripting</a:t>
            </a:r>
          </a:p>
          <a:p>
            <a:pPr marL="551180" lvl="1" indent="-275590"/>
            <a:r>
              <a:rPr lang="en-RO" dirty="0"/>
              <a:t>Automated acceptance testing</a:t>
            </a:r>
          </a:p>
          <a:p>
            <a:pPr marL="551180" lvl="1" indent="-275590"/>
            <a:r>
              <a:rPr lang="en-RO" dirty="0"/>
              <a:t>Non-functional testing</a:t>
            </a:r>
          </a:p>
          <a:p>
            <a:pPr marL="551180" lvl="1" indent="-275590"/>
            <a:r>
              <a:rPr lang="en-RO" dirty="0"/>
              <a:t>Deploying and releasing</a:t>
            </a:r>
          </a:p>
          <a:p>
            <a:pPr marL="275590" indent="-275590"/>
            <a:r>
              <a:rPr lang="en-RO" dirty="0"/>
              <a:t>Continuous delivery</a:t>
            </a:r>
          </a:p>
          <a:p>
            <a:pPr marL="551180" lvl="1" indent="-275590"/>
            <a:r>
              <a:rPr lang="en-RO" dirty="0"/>
              <a:t>Managing infrastructure and environments</a:t>
            </a:r>
          </a:p>
          <a:p>
            <a:pPr marL="551180" lvl="1" indent="-275590"/>
            <a:r>
              <a:rPr lang="en-RO" dirty="0"/>
              <a:t>Managing data</a:t>
            </a:r>
          </a:p>
          <a:p>
            <a:pPr marL="551180" lvl="1" indent="-275590"/>
            <a:r>
              <a:rPr lang="en-RO" dirty="0"/>
              <a:t>Managing components and dependencies</a:t>
            </a:r>
          </a:p>
          <a:p>
            <a:pPr marL="275590" indent="-275590"/>
            <a:r>
              <a:rPr lang="en-RO" dirty="0"/>
              <a:t>Am I doing CD?</a:t>
            </a:r>
          </a:p>
          <a:p>
            <a:pPr marL="551180" lvl="1" indent="-275590"/>
            <a:endParaRPr lang="en-RO" dirty="0"/>
          </a:p>
        </p:txBody>
      </p:sp>
    </p:spTree>
    <p:extLst>
      <p:ext uri="{BB962C8B-B14F-4D97-AF65-F5344CB8AC3E}">
        <p14:creationId xmlns:p14="http://schemas.microsoft.com/office/powerpoint/2010/main" val="4364303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38654-68AE-AE4A-B24C-DD5BB1749CB0}"/>
              </a:ext>
            </a:extLst>
          </p:cNvPr>
          <p:cNvSpPr>
            <a:spLocks noGrp="1"/>
          </p:cNvSpPr>
          <p:nvPr>
            <p:ph type="title"/>
          </p:nvPr>
        </p:nvSpPr>
        <p:spPr/>
        <p:txBody>
          <a:bodyPr/>
          <a:lstStyle/>
          <a:p>
            <a:r>
              <a:rPr lang="en-RO"/>
              <a:t>DORA Metrics</a:t>
            </a:r>
          </a:p>
        </p:txBody>
      </p:sp>
      <p:sp>
        <p:nvSpPr>
          <p:cNvPr id="3" name="TextBox 2">
            <a:extLst>
              <a:ext uri="{FF2B5EF4-FFF2-40B4-BE49-F238E27FC236}">
                <a16:creationId xmlns:a16="http://schemas.microsoft.com/office/drawing/2014/main" id="{D235F679-C972-0F39-E0B8-393C32F0DBC1}"/>
              </a:ext>
            </a:extLst>
          </p:cNvPr>
          <p:cNvSpPr txBox="1"/>
          <p:nvPr/>
        </p:nvSpPr>
        <p:spPr>
          <a:xfrm>
            <a:off x="1669141" y="5993790"/>
            <a:ext cx="5033750" cy="215444"/>
          </a:xfrm>
          <a:prstGeom prst="rect">
            <a:avLst/>
          </a:prstGeom>
          <a:noFill/>
        </p:spPr>
        <p:txBody>
          <a:bodyPr wrap="none" rtlCol="0">
            <a:spAutoFit/>
          </a:bodyPr>
          <a:lstStyle/>
          <a:p>
            <a:r>
              <a:rPr lang="en-RO" sz="800"/>
              <a:t>Source: </a:t>
            </a:r>
            <a:r>
              <a:rPr lang="en-GB" sz="800"/>
              <a:t>https://</a:t>
            </a:r>
            <a:r>
              <a:rPr lang="en-GB" sz="800" err="1"/>
              <a:t>medium.com</a:t>
            </a:r>
            <a:r>
              <a:rPr lang="en-GB" sz="800"/>
              <a:t>/gits-apps-insight/dora-metrics-how-to-measure-software-delivery-performance-e890ec2011c0</a:t>
            </a:r>
            <a:endParaRPr lang="en-RO" sz="800"/>
          </a:p>
        </p:txBody>
      </p:sp>
      <p:pic>
        <p:nvPicPr>
          <p:cNvPr id="1026" name="Picture 2">
            <a:extLst>
              <a:ext uri="{FF2B5EF4-FFF2-40B4-BE49-F238E27FC236}">
                <a16:creationId xmlns:a16="http://schemas.microsoft.com/office/drawing/2014/main" id="{2314F438-9310-04F5-F9CA-2EFE9A022F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9141" y="2141515"/>
            <a:ext cx="8224159" cy="373611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EA6B79A-E518-DC95-827B-A759F7AF1A84}"/>
              </a:ext>
            </a:extLst>
          </p:cNvPr>
          <p:cNvSpPr txBox="1"/>
          <p:nvPr/>
        </p:nvSpPr>
        <p:spPr>
          <a:xfrm>
            <a:off x="811427" y="1108967"/>
            <a:ext cx="4770858" cy="923330"/>
          </a:xfrm>
          <a:prstGeom prst="rect">
            <a:avLst/>
          </a:prstGeom>
          <a:noFill/>
        </p:spPr>
        <p:txBody>
          <a:bodyPr wrap="none" rtlCol="0">
            <a:spAutoFit/>
          </a:bodyPr>
          <a:lstStyle/>
          <a:p>
            <a:r>
              <a:rPr lang="en-RO"/>
              <a:t>How deployment stretegies impact DORA metrics ?</a:t>
            </a:r>
          </a:p>
          <a:p>
            <a:endParaRPr lang="en-RO"/>
          </a:p>
          <a:p>
            <a:endParaRPr lang="en-RO"/>
          </a:p>
        </p:txBody>
      </p:sp>
      <p:sp>
        <p:nvSpPr>
          <p:cNvPr id="4" name="TextBox 3">
            <a:extLst>
              <a:ext uri="{FF2B5EF4-FFF2-40B4-BE49-F238E27FC236}">
                <a16:creationId xmlns:a16="http://schemas.microsoft.com/office/drawing/2014/main" id="{B28F2097-D5E6-7EBC-A3EE-2332922B5A31}"/>
              </a:ext>
            </a:extLst>
          </p:cNvPr>
          <p:cNvSpPr txBox="1"/>
          <p:nvPr/>
        </p:nvSpPr>
        <p:spPr>
          <a:xfrm>
            <a:off x="5892800" y="1108967"/>
            <a:ext cx="4770858" cy="369332"/>
          </a:xfrm>
          <a:prstGeom prst="rect">
            <a:avLst/>
          </a:prstGeom>
          <a:noFill/>
        </p:spPr>
        <p:txBody>
          <a:bodyPr wrap="square" rtlCol="0">
            <a:spAutoFit/>
          </a:bodyPr>
          <a:lstStyle/>
          <a:p>
            <a:r>
              <a:rPr lang="en-RO"/>
              <a:t>Blue Green deployment – fast restore </a:t>
            </a:r>
          </a:p>
        </p:txBody>
      </p:sp>
      <p:sp>
        <p:nvSpPr>
          <p:cNvPr id="5" name="TextBox 4">
            <a:extLst>
              <a:ext uri="{FF2B5EF4-FFF2-40B4-BE49-F238E27FC236}">
                <a16:creationId xmlns:a16="http://schemas.microsoft.com/office/drawing/2014/main" id="{B04FC22B-DF87-8300-0523-F0AAA69FDE9A}"/>
              </a:ext>
            </a:extLst>
          </p:cNvPr>
          <p:cNvSpPr txBox="1"/>
          <p:nvPr/>
        </p:nvSpPr>
        <p:spPr>
          <a:xfrm>
            <a:off x="5892800" y="1508798"/>
            <a:ext cx="5181600" cy="369332"/>
          </a:xfrm>
          <a:prstGeom prst="rect">
            <a:avLst/>
          </a:prstGeom>
          <a:noFill/>
        </p:spPr>
        <p:txBody>
          <a:bodyPr wrap="square" rtlCol="0">
            <a:spAutoFit/>
          </a:bodyPr>
          <a:lstStyle/>
          <a:p>
            <a:r>
              <a:rPr lang="en-RO"/>
              <a:t>Canary deployment – fast restore for part of the users</a:t>
            </a:r>
          </a:p>
        </p:txBody>
      </p:sp>
    </p:spTree>
    <p:extLst>
      <p:ext uri="{BB962C8B-B14F-4D97-AF65-F5344CB8AC3E}">
        <p14:creationId xmlns:p14="http://schemas.microsoft.com/office/powerpoint/2010/main" val="34558017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P spid="4"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8A58-D616-4241-90CF-A764CF5CB8C7}"/>
              </a:ext>
            </a:extLst>
          </p:cNvPr>
          <p:cNvSpPr>
            <a:spLocks noGrp="1"/>
          </p:cNvSpPr>
          <p:nvPr>
            <p:ph type="title"/>
          </p:nvPr>
        </p:nvSpPr>
        <p:spPr>
          <a:xfrm>
            <a:off x="258936" y="202042"/>
            <a:ext cx="11579384" cy="411162"/>
          </a:xfrm>
        </p:spPr>
        <p:txBody>
          <a:bodyPr/>
          <a:lstStyle/>
          <a:p>
            <a:r>
              <a:rPr lang="en-RO"/>
              <a:t>Continuous delivery</a:t>
            </a:r>
          </a:p>
        </p:txBody>
      </p:sp>
      <p:sp>
        <p:nvSpPr>
          <p:cNvPr id="4" name="Slide Number Placeholder 3">
            <a:extLst>
              <a:ext uri="{FF2B5EF4-FFF2-40B4-BE49-F238E27FC236}">
                <a16:creationId xmlns:a16="http://schemas.microsoft.com/office/drawing/2014/main" id="{ACB3A12B-3BD7-8E4C-96AE-59FAE476B356}"/>
              </a:ext>
            </a:extLst>
          </p:cNvPr>
          <p:cNvSpPr>
            <a:spLocks noGrp="1"/>
          </p:cNvSpPr>
          <p:nvPr>
            <p:ph type="sldNum" sz="quarter" idx="12"/>
          </p:nvPr>
        </p:nvSpPr>
        <p:spPr/>
        <p:txBody>
          <a:bodyPr/>
          <a:lstStyle/>
          <a:p>
            <a:pPr algn="ctr"/>
            <a:fld id="{90156F56-D5AE-4C6F-B826-C69D1BC521BB}" type="slidenum">
              <a:rPr lang="en-US" smtClean="0"/>
              <a:pPr algn="ctr"/>
              <a:t>21</a:t>
            </a:fld>
            <a:endParaRPr lang="en-US"/>
          </a:p>
        </p:txBody>
      </p:sp>
      <p:sp>
        <p:nvSpPr>
          <p:cNvPr id="5" name="Content Placeholder 4">
            <a:extLst>
              <a:ext uri="{FF2B5EF4-FFF2-40B4-BE49-F238E27FC236}">
                <a16:creationId xmlns:a16="http://schemas.microsoft.com/office/drawing/2014/main" id="{F53CB45E-9B2A-F140-967D-0B6E0FAEDFBD}"/>
              </a:ext>
            </a:extLst>
          </p:cNvPr>
          <p:cNvSpPr>
            <a:spLocks noGrp="1"/>
          </p:cNvSpPr>
          <p:nvPr>
            <p:ph idx="1"/>
          </p:nvPr>
        </p:nvSpPr>
        <p:spPr/>
        <p:txBody>
          <a:bodyPr vert="horz" lIns="108829" tIns="54414" rIns="108829" bIns="54414" rtlCol="0" anchor="t">
            <a:normAutofit/>
          </a:bodyPr>
          <a:lstStyle/>
          <a:p>
            <a:pPr marL="275590" indent="-275590"/>
            <a:r>
              <a:rPr lang="en-US" dirty="0">
                <a:ea typeface="+mn-lt"/>
                <a:cs typeface="+mn-lt"/>
              </a:rPr>
              <a:t>Continuous delivery is achieved by </a:t>
            </a:r>
            <a:r>
              <a:rPr lang="en-US" b="1" dirty="0">
                <a:ea typeface="+mn-lt"/>
                <a:cs typeface="+mn-lt"/>
              </a:rPr>
              <a:t>continuously integrating </a:t>
            </a:r>
            <a:r>
              <a:rPr lang="en-US" dirty="0">
                <a:ea typeface="+mn-lt"/>
                <a:cs typeface="+mn-lt"/>
              </a:rPr>
              <a:t>the software done by the development team, </a:t>
            </a:r>
            <a:r>
              <a:rPr lang="en-US" b="1" dirty="0">
                <a:ea typeface="+mn-lt"/>
                <a:cs typeface="+mn-lt"/>
              </a:rPr>
              <a:t>building</a:t>
            </a:r>
            <a:r>
              <a:rPr lang="en-US" dirty="0">
                <a:ea typeface="+mn-lt"/>
                <a:cs typeface="+mn-lt"/>
              </a:rPr>
              <a:t> executables, and running automated </a:t>
            </a:r>
            <a:r>
              <a:rPr lang="en-US" b="1" dirty="0">
                <a:ea typeface="+mn-lt"/>
                <a:cs typeface="+mn-lt"/>
              </a:rPr>
              <a:t>tests</a:t>
            </a:r>
            <a:r>
              <a:rPr lang="en-US" dirty="0">
                <a:ea typeface="+mn-lt"/>
                <a:cs typeface="+mn-lt"/>
              </a:rPr>
              <a:t> on those executables to detect problems. </a:t>
            </a:r>
            <a:endParaRPr lang="en-RO" dirty="0"/>
          </a:p>
        </p:txBody>
      </p:sp>
    </p:spTree>
    <p:extLst>
      <p:ext uri="{BB962C8B-B14F-4D97-AF65-F5344CB8AC3E}">
        <p14:creationId xmlns:p14="http://schemas.microsoft.com/office/powerpoint/2010/main" val="32367195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8A58-D616-4241-90CF-A764CF5CB8C7}"/>
              </a:ext>
            </a:extLst>
          </p:cNvPr>
          <p:cNvSpPr>
            <a:spLocks noGrp="1"/>
          </p:cNvSpPr>
          <p:nvPr>
            <p:ph type="title"/>
          </p:nvPr>
        </p:nvSpPr>
        <p:spPr>
          <a:xfrm>
            <a:off x="258936" y="202042"/>
            <a:ext cx="11579384" cy="411162"/>
          </a:xfrm>
        </p:spPr>
        <p:txBody>
          <a:bodyPr/>
          <a:lstStyle/>
          <a:p>
            <a:r>
              <a:rPr lang="en-RO" dirty="0"/>
              <a:t>Managing infrastructure and environments</a:t>
            </a:r>
          </a:p>
        </p:txBody>
      </p:sp>
      <p:sp>
        <p:nvSpPr>
          <p:cNvPr id="4" name="Slide Number Placeholder 3">
            <a:extLst>
              <a:ext uri="{FF2B5EF4-FFF2-40B4-BE49-F238E27FC236}">
                <a16:creationId xmlns:a16="http://schemas.microsoft.com/office/drawing/2014/main" id="{ACB3A12B-3BD7-8E4C-96AE-59FAE476B356}"/>
              </a:ext>
            </a:extLst>
          </p:cNvPr>
          <p:cNvSpPr>
            <a:spLocks noGrp="1"/>
          </p:cNvSpPr>
          <p:nvPr>
            <p:ph type="sldNum" sz="quarter" idx="12"/>
          </p:nvPr>
        </p:nvSpPr>
        <p:spPr/>
        <p:txBody>
          <a:bodyPr/>
          <a:lstStyle/>
          <a:p>
            <a:pPr algn="ctr"/>
            <a:fld id="{90156F56-D5AE-4C6F-B826-C69D1BC521BB}" type="slidenum">
              <a:rPr lang="en-US" smtClean="0"/>
              <a:pPr algn="ctr"/>
              <a:t>22</a:t>
            </a:fld>
            <a:endParaRPr lang="en-US"/>
          </a:p>
        </p:txBody>
      </p:sp>
      <p:sp>
        <p:nvSpPr>
          <p:cNvPr id="5" name="Content Placeholder 4">
            <a:extLst>
              <a:ext uri="{FF2B5EF4-FFF2-40B4-BE49-F238E27FC236}">
                <a16:creationId xmlns:a16="http://schemas.microsoft.com/office/drawing/2014/main" id="{F53CB45E-9B2A-F140-967D-0B6E0FAEDFBD}"/>
              </a:ext>
            </a:extLst>
          </p:cNvPr>
          <p:cNvSpPr>
            <a:spLocks noGrp="1"/>
          </p:cNvSpPr>
          <p:nvPr>
            <p:ph idx="1"/>
          </p:nvPr>
        </p:nvSpPr>
        <p:spPr/>
        <p:txBody>
          <a:bodyPr vert="horz" lIns="108829" tIns="54414" rIns="108829" bIns="54414" rtlCol="0" anchor="t">
            <a:normAutofit/>
          </a:bodyPr>
          <a:lstStyle/>
          <a:p>
            <a:pPr marL="275590" indent="-275590"/>
            <a:r>
              <a:rPr lang="en-US" dirty="0">
                <a:ea typeface="+mn-lt"/>
                <a:cs typeface="+mn-lt"/>
              </a:rPr>
              <a:t>What is an environment?</a:t>
            </a:r>
            <a:endParaRPr lang="en-RO" dirty="0">
              <a:ea typeface="+mn-lt"/>
              <a:cs typeface="+mn-lt"/>
            </a:endParaRPr>
          </a:p>
          <a:p>
            <a:pPr marL="551180" lvl="1" indent="-275590"/>
            <a:r>
              <a:rPr lang="en-US" dirty="0">
                <a:ea typeface="+mn-lt"/>
                <a:cs typeface="+mn-lt"/>
              </a:rPr>
              <a:t>An </a:t>
            </a:r>
            <a:r>
              <a:rPr lang="en-US" b="1" i="1" dirty="0">
                <a:ea typeface="+mn-lt"/>
                <a:cs typeface="+mn-lt"/>
              </a:rPr>
              <a:t>environment</a:t>
            </a:r>
            <a:r>
              <a:rPr lang="en-US" b="1" dirty="0">
                <a:ea typeface="+mn-lt"/>
                <a:cs typeface="+mn-lt"/>
              </a:rPr>
              <a:t> </a:t>
            </a:r>
            <a:r>
              <a:rPr lang="en-US" dirty="0">
                <a:ea typeface="+mn-lt"/>
                <a:cs typeface="+mn-lt"/>
              </a:rPr>
              <a:t>is all the resources that your application needs to work and their configuration. The following attributes describe the environment:</a:t>
            </a:r>
            <a:endParaRPr lang="en-RO" dirty="0"/>
          </a:p>
          <a:p>
            <a:pPr marL="751840" lvl="2" indent="-200025"/>
            <a:r>
              <a:rPr lang="en-US" dirty="0">
                <a:ea typeface="+mn-lt"/>
                <a:cs typeface="+mn-lt"/>
              </a:rPr>
              <a:t>The hardware configuration of the servers that form the environment (such as the number and type of CPUs, amount of memory, etc.) and the networking infrastructure that connects them</a:t>
            </a:r>
            <a:endParaRPr lang="en-RO" dirty="0"/>
          </a:p>
          <a:p>
            <a:pPr marL="751840" lvl="2" indent="-200025"/>
            <a:r>
              <a:rPr lang="en-US" dirty="0">
                <a:ea typeface="+mn-lt"/>
                <a:cs typeface="+mn-lt"/>
              </a:rPr>
              <a:t>The configuration of the operating system and middleware (such as messaging systems, application and web servers, database servers) required to support the applications that will run within it</a:t>
            </a:r>
            <a:endParaRPr lang="en-RO" dirty="0"/>
          </a:p>
          <a:p>
            <a:pPr marL="275590" indent="-275590"/>
            <a:r>
              <a:rPr lang="en-US" dirty="0"/>
              <a:t>What is infrastructure?</a:t>
            </a:r>
          </a:p>
          <a:p>
            <a:pPr marL="551180" lvl="1" indent="-275590"/>
            <a:r>
              <a:rPr lang="en-US" dirty="0">
                <a:ea typeface="+mn-lt"/>
                <a:cs typeface="+mn-lt"/>
              </a:rPr>
              <a:t>The </a:t>
            </a:r>
            <a:r>
              <a:rPr lang="en-US" b="1" i="1" dirty="0">
                <a:ea typeface="+mn-lt"/>
                <a:cs typeface="+mn-lt"/>
              </a:rPr>
              <a:t>infrastructure</a:t>
            </a:r>
            <a:r>
              <a:rPr lang="en-US" b="1" dirty="0">
                <a:ea typeface="+mn-lt"/>
                <a:cs typeface="+mn-lt"/>
              </a:rPr>
              <a:t> </a:t>
            </a:r>
            <a:r>
              <a:rPr lang="en-US" dirty="0">
                <a:ea typeface="+mn-lt"/>
                <a:cs typeface="+mn-lt"/>
              </a:rPr>
              <a:t>represents all environments in the organization, along with the services that support them, such as DNS servers, firewalls, routers, version control repositories, storage, monitoring applications, mail servers, etc.</a:t>
            </a:r>
            <a:endParaRPr lang="en-US" dirty="0"/>
          </a:p>
        </p:txBody>
      </p:sp>
    </p:spTree>
    <p:extLst>
      <p:ext uri="{BB962C8B-B14F-4D97-AF65-F5344CB8AC3E}">
        <p14:creationId xmlns:p14="http://schemas.microsoft.com/office/powerpoint/2010/main" val="29845705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8A58-D616-4241-90CF-A764CF5CB8C7}"/>
              </a:ext>
            </a:extLst>
          </p:cNvPr>
          <p:cNvSpPr>
            <a:spLocks noGrp="1"/>
          </p:cNvSpPr>
          <p:nvPr>
            <p:ph type="title"/>
          </p:nvPr>
        </p:nvSpPr>
        <p:spPr>
          <a:xfrm>
            <a:off x="258936" y="202042"/>
            <a:ext cx="11579384" cy="411162"/>
          </a:xfrm>
        </p:spPr>
        <p:txBody>
          <a:bodyPr/>
          <a:lstStyle/>
          <a:p>
            <a:r>
              <a:rPr lang="en-RO" dirty="0"/>
              <a:t>Managing infrastructure and environments </a:t>
            </a:r>
            <a:r>
              <a:rPr lang="en-US" dirty="0"/>
              <a:t>|</a:t>
            </a:r>
            <a:r>
              <a:rPr lang="en-RO" dirty="0"/>
              <a:t> IaC</a:t>
            </a:r>
          </a:p>
        </p:txBody>
      </p:sp>
      <p:sp>
        <p:nvSpPr>
          <p:cNvPr id="4" name="Slide Number Placeholder 3">
            <a:extLst>
              <a:ext uri="{FF2B5EF4-FFF2-40B4-BE49-F238E27FC236}">
                <a16:creationId xmlns:a16="http://schemas.microsoft.com/office/drawing/2014/main" id="{ACB3A12B-3BD7-8E4C-96AE-59FAE476B356}"/>
              </a:ext>
            </a:extLst>
          </p:cNvPr>
          <p:cNvSpPr>
            <a:spLocks noGrp="1"/>
          </p:cNvSpPr>
          <p:nvPr>
            <p:ph type="sldNum" sz="quarter" idx="12"/>
          </p:nvPr>
        </p:nvSpPr>
        <p:spPr/>
        <p:txBody>
          <a:bodyPr/>
          <a:lstStyle/>
          <a:p>
            <a:pPr algn="ctr"/>
            <a:fld id="{90156F56-D5AE-4C6F-B826-C69D1BC521BB}" type="slidenum">
              <a:rPr lang="en-US" smtClean="0"/>
              <a:pPr algn="ctr"/>
              <a:t>23</a:t>
            </a:fld>
            <a:endParaRPr lang="en-US"/>
          </a:p>
        </p:txBody>
      </p:sp>
      <p:sp>
        <p:nvSpPr>
          <p:cNvPr id="5" name="Content Placeholder 4">
            <a:extLst>
              <a:ext uri="{FF2B5EF4-FFF2-40B4-BE49-F238E27FC236}">
                <a16:creationId xmlns:a16="http://schemas.microsoft.com/office/drawing/2014/main" id="{F53CB45E-9B2A-F140-967D-0B6E0FAEDFBD}"/>
              </a:ext>
            </a:extLst>
          </p:cNvPr>
          <p:cNvSpPr>
            <a:spLocks noGrp="1"/>
          </p:cNvSpPr>
          <p:nvPr>
            <p:ph idx="1"/>
          </p:nvPr>
        </p:nvSpPr>
        <p:spPr>
          <a:xfrm>
            <a:off x="304721" y="1192212"/>
            <a:ext cx="11579384" cy="1741488"/>
          </a:xfrm>
        </p:spPr>
        <p:txBody>
          <a:bodyPr vert="horz" lIns="108829" tIns="54414" rIns="108829" bIns="54414" rtlCol="0" anchor="t">
            <a:normAutofit/>
          </a:bodyPr>
          <a:lstStyle/>
          <a:p>
            <a:pPr marL="275590" indent="-275590"/>
            <a:r>
              <a:rPr lang="en-US" b="1" dirty="0"/>
              <a:t>Infrastructure as Code (</a:t>
            </a:r>
            <a:r>
              <a:rPr lang="en-US" b="1" dirty="0" err="1"/>
              <a:t>IaC</a:t>
            </a:r>
            <a:r>
              <a:rPr lang="en-US" b="1" dirty="0"/>
              <a:t>)</a:t>
            </a:r>
            <a:r>
              <a:rPr lang="en-US" dirty="0"/>
              <a:t> is the process </a:t>
            </a:r>
            <a:r>
              <a:rPr lang="en-GB" dirty="0"/>
              <a:t>of managing your IT infrastructure using automatic scripts instead of manually</a:t>
            </a:r>
            <a:endParaRPr lang="en-US" dirty="0"/>
          </a:p>
        </p:txBody>
      </p:sp>
      <p:pic>
        <p:nvPicPr>
          <p:cNvPr id="1028" name="Picture 4" descr="Infrastructure as Code implementation">
            <a:extLst>
              <a:ext uri="{FF2B5EF4-FFF2-40B4-BE49-F238E27FC236}">
                <a16:creationId xmlns:a16="http://schemas.microsoft.com/office/drawing/2014/main" id="{4E3832EC-7680-0892-1246-01D4E79F42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8443" y="1943100"/>
            <a:ext cx="6611938" cy="433503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808819D-D8D2-A48D-5CE0-5975DA913997}"/>
              </a:ext>
            </a:extLst>
          </p:cNvPr>
          <p:cNvSpPr txBox="1"/>
          <p:nvPr/>
        </p:nvSpPr>
        <p:spPr>
          <a:xfrm>
            <a:off x="4287043" y="6102126"/>
            <a:ext cx="2351926" cy="215444"/>
          </a:xfrm>
          <a:prstGeom prst="rect">
            <a:avLst/>
          </a:prstGeom>
          <a:noFill/>
        </p:spPr>
        <p:txBody>
          <a:bodyPr wrap="none" rtlCol="0">
            <a:spAutoFit/>
          </a:bodyPr>
          <a:lstStyle/>
          <a:p>
            <a:r>
              <a:rPr lang="en-GB" sz="800"/>
              <a:t>https://</a:t>
            </a:r>
            <a:r>
              <a:rPr lang="en-GB" sz="800" err="1"/>
              <a:t>www.altexsoft.com</a:t>
            </a:r>
            <a:r>
              <a:rPr lang="en-GB" sz="800"/>
              <a:t>/blog/infrastructure-as-code/</a:t>
            </a:r>
            <a:endParaRPr lang="en-RO" sz="800"/>
          </a:p>
        </p:txBody>
      </p:sp>
    </p:spTree>
    <p:extLst>
      <p:ext uri="{BB962C8B-B14F-4D97-AF65-F5344CB8AC3E}">
        <p14:creationId xmlns:p14="http://schemas.microsoft.com/office/powerpoint/2010/main" val="36989818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8A58-D616-4241-90CF-A764CF5CB8C7}"/>
              </a:ext>
            </a:extLst>
          </p:cNvPr>
          <p:cNvSpPr>
            <a:spLocks noGrp="1"/>
          </p:cNvSpPr>
          <p:nvPr>
            <p:ph type="title"/>
          </p:nvPr>
        </p:nvSpPr>
        <p:spPr>
          <a:xfrm>
            <a:off x="258936" y="202042"/>
            <a:ext cx="11579384" cy="411162"/>
          </a:xfrm>
        </p:spPr>
        <p:txBody>
          <a:bodyPr/>
          <a:lstStyle/>
          <a:p>
            <a:r>
              <a:rPr lang="en-RO" dirty="0"/>
              <a:t>Managing data</a:t>
            </a:r>
          </a:p>
        </p:txBody>
      </p:sp>
      <p:sp>
        <p:nvSpPr>
          <p:cNvPr id="4" name="Slide Number Placeholder 3">
            <a:extLst>
              <a:ext uri="{FF2B5EF4-FFF2-40B4-BE49-F238E27FC236}">
                <a16:creationId xmlns:a16="http://schemas.microsoft.com/office/drawing/2014/main" id="{ACB3A12B-3BD7-8E4C-96AE-59FAE476B356}"/>
              </a:ext>
            </a:extLst>
          </p:cNvPr>
          <p:cNvSpPr>
            <a:spLocks noGrp="1"/>
          </p:cNvSpPr>
          <p:nvPr>
            <p:ph type="sldNum" sz="quarter" idx="12"/>
          </p:nvPr>
        </p:nvSpPr>
        <p:spPr/>
        <p:txBody>
          <a:bodyPr/>
          <a:lstStyle/>
          <a:p>
            <a:pPr algn="ctr"/>
            <a:fld id="{90156F56-D5AE-4C6F-B826-C69D1BC521BB}" type="slidenum">
              <a:rPr lang="en-US" smtClean="0"/>
              <a:pPr algn="ctr"/>
              <a:t>24</a:t>
            </a:fld>
            <a:endParaRPr lang="en-US"/>
          </a:p>
        </p:txBody>
      </p:sp>
      <p:sp>
        <p:nvSpPr>
          <p:cNvPr id="5" name="Content Placeholder 4">
            <a:extLst>
              <a:ext uri="{FF2B5EF4-FFF2-40B4-BE49-F238E27FC236}">
                <a16:creationId xmlns:a16="http://schemas.microsoft.com/office/drawing/2014/main" id="{F53CB45E-9B2A-F140-967D-0B6E0FAEDFBD}"/>
              </a:ext>
            </a:extLst>
          </p:cNvPr>
          <p:cNvSpPr>
            <a:spLocks noGrp="1"/>
          </p:cNvSpPr>
          <p:nvPr>
            <p:ph idx="1"/>
          </p:nvPr>
        </p:nvSpPr>
        <p:spPr/>
        <p:txBody>
          <a:bodyPr vert="horz" lIns="108829" tIns="54414" rIns="108829" bIns="54414" rtlCol="0" anchor="t">
            <a:normAutofit/>
          </a:bodyPr>
          <a:lstStyle/>
          <a:p>
            <a:pPr marL="275590" indent="-275590"/>
            <a:r>
              <a:rPr lang="en-RO" b="1" dirty="0"/>
              <a:t>Database scripting</a:t>
            </a:r>
          </a:p>
          <a:p>
            <a:pPr marL="551180" lvl="1" indent="-275590"/>
            <a:r>
              <a:rPr lang="en-RO" dirty="0"/>
              <a:t>Database initialization and migrations need to be captured as scripts and checked to version control repository</a:t>
            </a:r>
          </a:p>
          <a:p>
            <a:pPr marL="551180" lvl="1" indent="-275590"/>
            <a:r>
              <a:rPr lang="en-RO" dirty="0"/>
              <a:t>The schema of a database will evolve along with the application, so it is crucial to have a certainty that the database has the correct schema to work with a particular version of your application.</a:t>
            </a:r>
          </a:p>
          <a:p>
            <a:pPr marL="275590" indent="-275590"/>
            <a:r>
              <a:rPr lang="en-RO" b="1" dirty="0"/>
              <a:t>Incremental changes</a:t>
            </a:r>
          </a:p>
          <a:p>
            <a:pPr marL="551180" lvl="1" indent="-275590"/>
            <a:r>
              <a:rPr lang="en-RO" dirty="0"/>
              <a:t>Databases should be versioned. Every time a change is made to the database, two scripts should be added:</a:t>
            </a:r>
          </a:p>
          <a:p>
            <a:pPr marL="751840" lvl="2" indent="-200025"/>
            <a:r>
              <a:rPr lang="en-RO" dirty="0"/>
              <a:t>One that takes the database from version x to x + 1</a:t>
            </a:r>
          </a:p>
          <a:p>
            <a:pPr marL="751840" lvl="2" indent="-200025"/>
            <a:r>
              <a:rPr lang="en-RO" dirty="0"/>
              <a:t>One that takes the database from version x + 1 to x</a:t>
            </a:r>
          </a:p>
        </p:txBody>
      </p:sp>
    </p:spTree>
    <p:extLst>
      <p:ext uri="{BB962C8B-B14F-4D97-AF65-F5344CB8AC3E}">
        <p14:creationId xmlns:p14="http://schemas.microsoft.com/office/powerpoint/2010/main" val="5253008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8A58-D616-4241-90CF-A764CF5CB8C7}"/>
              </a:ext>
            </a:extLst>
          </p:cNvPr>
          <p:cNvSpPr>
            <a:spLocks noGrp="1"/>
          </p:cNvSpPr>
          <p:nvPr>
            <p:ph type="title"/>
          </p:nvPr>
        </p:nvSpPr>
        <p:spPr>
          <a:xfrm>
            <a:off x="258936" y="202042"/>
            <a:ext cx="11579384" cy="411162"/>
          </a:xfrm>
        </p:spPr>
        <p:txBody>
          <a:bodyPr/>
          <a:lstStyle/>
          <a:p>
            <a:r>
              <a:rPr lang="en-US" dirty="0">
                <a:latin typeface="+mj-lt"/>
                <a:ea typeface="+mj-lt"/>
                <a:cs typeface="+mj-lt"/>
              </a:rPr>
              <a:t>Managing </a:t>
            </a:r>
            <a:r>
              <a:rPr lang="en-US" dirty="0">
                <a:ea typeface="+mj-lt"/>
                <a:cs typeface="+mj-lt"/>
              </a:rPr>
              <a:t>data | </a:t>
            </a:r>
            <a:r>
              <a:rPr lang="en-US" dirty="0"/>
              <a:t>Test</a:t>
            </a:r>
            <a:r>
              <a:rPr lang="en-US" dirty="0">
                <a:ea typeface="+mj-lt"/>
                <a:cs typeface="+mj-lt"/>
              </a:rPr>
              <a:t> data</a:t>
            </a:r>
            <a:endParaRPr lang="en-US" dirty="0"/>
          </a:p>
        </p:txBody>
      </p:sp>
      <p:sp>
        <p:nvSpPr>
          <p:cNvPr id="4" name="Slide Number Placeholder 3">
            <a:extLst>
              <a:ext uri="{FF2B5EF4-FFF2-40B4-BE49-F238E27FC236}">
                <a16:creationId xmlns:a16="http://schemas.microsoft.com/office/drawing/2014/main" id="{ACB3A12B-3BD7-8E4C-96AE-59FAE476B356}"/>
              </a:ext>
            </a:extLst>
          </p:cNvPr>
          <p:cNvSpPr>
            <a:spLocks noGrp="1"/>
          </p:cNvSpPr>
          <p:nvPr>
            <p:ph type="sldNum" sz="quarter" idx="12"/>
          </p:nvPr>
        </p:nvSpPr>
        <p:spPr/>
        <p:txBody>
          <a:bodyPr/>
          <a:lstStyle/>
          <a:p>
            <a:pPr algn="ctr"/>
            <a:fld id="{90156F56-D5AE-4C6F-B826-C69D1BC521BB}" type="slidenum">
              <a:rPr lang="en-US" smtClean="0"/>
              <a:pPr algn="ctr"/>
              <a:t>25</a:t>
            </a:fld>
            <a:endParaRPr lang="en-US"/>
          </a:p>
        </p:txBody>
      </p:sp>
      <p:sp>
        <p:nvSpPr>
          <p:cNvPr id="5" name="Content Placeholder 4">
            <a:extLst>
              <a:ext uri="{FF2B5EF4-FFF2-40B4-BE49-F238E27FC236}">
                <a16:creationId xmlns:a16="http://schemas.microsoft.com/office/drawing/2014/main" id="{F53CB45E-9B2A-F140-967D-0B6E0FAEDFBD}"/>
              </a:ext>
            </a:extLst>
          </p:cNvPr>
          <p:cNvSpPr>
            <a:spLocks noGrp="1"/>
          </p:cNvSpPr>
          <p:nvPr>
            <p:ph idx="1"/>
          </p:nvPr>
        </p:nvSpPr>
        <p:spPr/>
        <p:txBody>
          <a:bodyPr vert="horz" lIns="108829" tIns="54414" rIns="108829" bIns="54414" rtlCol="0" anchor="t">
            <a:normAutofit/>
          </a:bodyPr>
          <a:lstStyle/>
          <a:p>
            <a:pPr marL="275590" indent="-275590"/>
            <a:r>
              <a:rPr lang="en-RO" dirty="0"/>
              <a:t>There are some </a:t>
            </a:r>
            <a:r>
              <a:rPr lang="en-RO" b="1" dirty="0"/>
              <a:t>guidelines </a:t>
            </a:r>
            <a:r>
              <a:rPr lang="en-RO" dirty="0"/>
              <a:t>we need to follow when defining data for manual or automated tests:</a:t>
            </a:r>
          </a:p>
          <a:p>
            <a:pPr marL="551180" lvl="1" indent="-275590"/>
            <a:r>
              <a:rPr lang="en-RO" dirty="0"/>
              <a:t>The data should allow us to simulate common interactions with the system</a:t>
            </a:r>
          </a:p>
          <a:p>
            <a:pPr marL="551180" lvl="1" indent="-275590"/>
            <a:r>
              <a:rPr lang="en-RO" dirty="0"/>
              <a:t>The data should test edge cases that will prove the application works under unusual inputs</a:t>
            </a:r>
          </a:p>
          <a:p>
            <a:pPr marL="551180" lvl="1" indent="-275590"/>
            <a:r>
              <a:rPr lang="en-RO" dirty="0"/>
              <a:t>The test data should contain scenarios for error conditions so that the application response under those circumstances is evaluated.</a:t>
            </a:r>
          </a:p>
          <a:p>
            <a:pPr marL="275590" indent="-275590"/>
            <a:r>
              <a:rPr lang="en-RO" dirty="0"/>
              <a:t>The </a:t>
            </a:r>
            <a:r>
              <a:rPr lang="en-RO" b="1" dirty="0"/>
              <a:t>concerns </a:t>
            </a:r>
            <a:r>
              <a:rPr lang="en-RO" dirty="0"/>
              <a:t>we want to evaluate when managing test data are the followings:</a:t>
            </a:r>
          </a:p>
          <a:p>
            <a:pPr marL="551180" lvl="1" indent="-275590"/>
            <a:r>
              <a:rPr lang="en-RO" dirty="0"/>
              <a:t>When </a:t>
            </a:r>
            <a:r>
              <a:rPr lang="en-RO" b="1" dirty="0"/>
              <a:t>testing performance</a:t>
            </a:r>
            <a:r>
              <a:rPr lang="en-RO" dirty="0"/>
              <a:t>, we want to keep the tests run as fast as possible. For unit tests, this means we need to run them against an in-memory DB or no DB at all.</a:t>
            </a:r>
          </a:p>
          <a:p>
            <a:pPr marL="551180" lvl="1" indent="-275590"/>
            <a:r>
              <a:rPr lang="en-RO" b="1" dirty="0"/>
              <a:t>Test isolation</a:t>
            </a:r>
            <a:r>
              <a:rPr lang="en-RO" dirty="0"/>
              <a:t> should be taken into consideration. DB have persistent storage, so the data is persisted between tests. This needs to be avoided to run the tests in an environment where we can control the inputs so that we can easily evaluate its outputs.</a:t>
            </a:r>
          </a:p>
          <a:p>
            <a:pPr marL="551180" lvl="1" indent="-275590"/>
            <a:endParaRPr lang="en-RO" dirty="0"/>
          </a:p>
          <a:p>
            <a:pPr marL="551180" lvl="1" indent="-275590"/>
            <a:endParaRPr lang="en-RO" dirty="0"/>
          </a:p>
        </p:txBody>
      </p:sp>
    </p:spTree>
    <p:extLst>
      <p:ext uri="{BB962C8B-B14F-4D97-AF65-F5344CB8AC3E}">
        <p14:creationId xmlns:p14="http://schemas.microsoft.com/office/powerpoint/2010/main" val="7112249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8A58-D616-4241-90CF-A764CF5CB8C7}"/>
              </a:ext>
            </a:extLst>
          </p:cNvPr>
          <p:cNvSpPr>
            <a:spLocks noGrp="1"/>
          </p:cNvSpPr>
          <p:nvPr>
            <p:ph type="title"/>
          </p:nvPr>
        </p:nvSpPr>
        <p:spPr>
          <a:xfrm>
            <a:off x="258936" y="202042"/>
            <a:ext cx="11579384" cy="411162"/>
          </a:xfrm>
        </p:spPr>
        <p:txBody>
          <a:bodyPr/>
          <a:lstStyle/>
          <a:p>
            <a:r>
              <a:rPr lang="en-US" dirty="0">
                <a:latin typeface="+mj-lt"/>
                <a:ea typeface="+mj-lt"/>
                <a:cs typeface="+mj-lt"/>
              </a:rPr>
              <a:t>Managing </a:t>
            </a:r>
            <a:r>
              <a:rPr lang="en-US" dirty="0">
                <a:ea typeface="+mj-lt"/>
                <a:cs typeface="+mj-lt"/>
              </a:rPr>
              <a:t>components and dependencies | Components</a:t>
            </a:r>
            <a:endParaRPr lang="en-US" dirty="0"/>
          </a:p>
        </p:txBody>
      </p:sp>
      <p:sp>
        <p:nvSpPr>
          <p:cNvPr id="4" name="Slide Number Placeholder 3">
            <a:extLst>
              <a:ext uri="{FF2B5EF4-FFF2-40B4-BE49-F238E27FC236}">
                <a16:creationId xmlns:a16="http://schemas.microsoft.com/office/drawing/2014/main" id="{ACB3A12B-3BD7-8E4C-96AE-59FAE476B356}"/>
              </a:ext>
            </a:extLst>
          </p:cNvPr>
          <p:cNvSpPr>
            <a:spLocks noGrp="1"/>
          </p:cNvSpPr>
          <p:nvPr>
            <p:ph type="sldNum" sz="quarter" idx="12"/>
          </p:nvPr>
        </p:nvSpPr>
        <p:spPr/>
        <p:txBody>
          <a:bodyPr/>
          <a:lstStyle/>
          <a:p>
            <a:pPr algn="ctr"/>
            <a:fld id="{90156F56-D5AE-4C6F-B826-C69D1BC521BB}" type="slidenum">
              <a:rPr lang="en-US" smtClean="0"/>
              <a:pPr algn="ctr"/>
              <a:t>26</a:t>
            </a:fld>
            <a:endParaRPr lang="en-US"/>
          </a:p>
        </p:txBody>
      </p:sp>
      <p:sp>
        <p:nvSpPr>
          <p:cNvPr id="5" name="Content Placeholder 4">
            <a:extLst>
              <a:ext uri="{FF2B5EF4-FFF2-40B4-BE49-F238E27FC236}">
                <a16:creationId xmlns:a16="http://schemas.microsoft.com/office/drawing/2014/main" id="{F53CB45E-9B2A-F140-967D-0B6E0FAEDFBD}"/>
              </a:ext>
            </a:extLst>
          </p:cNvPr>
          <p:cNvSpPr>
            <a:spLocks noGrp="1"/>
          </p:cNvSpPr>
          <p:nvPr>
            <p:ph idx="1"/>
          </p:nvPr>
        </p:nvSpPr>
        <p:spPr/>
        <p:txBody>
          <a:bodyPr vert="horz" lIns="108829" tIns="54414" rIns="108829" bIns="54414" rtlCol="0" anchor="t">
            <a:normAutofit/>
          </a:bodyPr>
          <a:lstStyle/>
          <a:p>
            <a:pPr marL="275590" indent="-275590"/>
            <a:r>
              <a:rPr lang="en-US" dirty="0">
                <a:ea typeface="+mn-lt"/>
                <a:cs typeface="+mn-lt"/>
              </a:rPr>
              <a:t>What is a </a:t>
            </a:r>
            <a:r>
              <a:rPr lang="en-US" b="1" dirty="0">
                <a:ea typeface="+mn-lt"/>
                <a:cs typeface="+mn-lt"/>
              </a:rPr>
              <a:t>component</a:t>
            </a:r>
            <a:r>
              <a:rPr lang="en-US" dirty="0">
                <a:ea typeface="+mn-lt"/>
                <a:cs typeface="+mn-lt"/>
              </a:rPr>
              <a:t>? </a:t>
            </a:r>
            <a:endParaRPr lang="en-RO" dirty="0">
              <a:ea typeface="+mn-lt"/>
              <a:cs typeface="+mn-lt"/>
            </a:endParaRPr>
          </a:p>
          <a:p>
            <a:pPr marL="551180" lvl="1" indent="-275590"/>
            <a:r>
              <a:rPr lang="en-US" dirty="0">
                <a:ea typeface="+mn-lt"/>
                <a:cs typeface="+mn-lt"/>
              </a:rPr>
              <a:t>A component is a reasonably large-scale code structure within an application, with a well-defined API, that could potentially be swapped out for another implementation.</a:t>
            </a:r>
          </a:p>
          <a:p>
            <a:pPr marL="551180" lvl="1" indent="-275590"/>
            <a:r>
              <a:rPr lang="en-US" dirty="0"/>
              <a:t>The antithesis of a component-based system is a monolithic system with no clear boundaries or separation of concerns between elements responsible for different tasks.</a:t>
            </a:r>
          </a:p>
          <a:p>
            <a:pPr marL="275590" indent="-275590"/>
            <a:r>
              <a:rPr lang="en-US" dirty="0"/>
              <a:t>One of the most important things to watch when working with components is to </a:t>
            </a:r>
            <a:r>
              <a:rPr lang="en-US" b="1" dirty="0"/>
              <a:t>keep your application releasable</a:t>
            </a:r>
            <a:r>
              <a:rPr lang="en-US" dirty="0"/>
              <a:t>. There are some strategies to achieve this:</a:t>
            </a:r>
          </a:p>
          <a:p>
            <a:pPr marL="551180" lvl="1" indent="-275590"/>
            <a:r>
              <a:rPr lang="en-US" dirty="0"/>
              <a:t>New functionality is hidden until it is completed.</a:t>
            </a:r>
          </a:p>
          <a:p>
            <a:pPr marL="551180" lvl="1" indent="-275590"/>
            <a:r>
              <a:rPr lang="en-US" dirty="0"/>
              <a:t>All changes should be made incrementally as a series of small changes, all of them releasable.</a:t>
            </a:r>
          </a:p>
          <a:p>
            <a:pPr marL="551180" lvl="1" indent="-275590"/>
            <a:r>
              <a:rPr lang="en-US" dirty="0"/>
              <a:t>Components should be used to decouple parts of the application that change at different rates.</a:t>
            </a:r>
          </a:p>
          <a:p>
            <a:pPr marL="551180" lvl="1" indent="-275590"/>
            <a:r>
              <a:rPr lang="en-US" dirty="0"/>
              <a:t>Branch by abstraction should be used for large-scale changes to the codebase.</a:t>
            </a:r>
          </a:p>
          <a:p>
            <a:pPr marL="551180" lvl="1" indent="-275590"/>
            <a:endParaRPr lang="en-US" dirty="0"/>
          </a:p>
        </p:txBody>
      </p:sp>
    </p:spTree>
    <p:extLst>
      <p:ext uri="{BB962C8B-B14F-4D97-AF65-F5344CB8AC3E}">
        <p14:creationId xmlns:p14="http://schemas.microsoft.com/office/powerpoint/2010/main" val="5643251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xEl>
                                              <p:pRg st="7" end="7"/>
                                            </p:txEl>
                                          </p:spTgt>
                                        </p:tgtEl>
                                        <p:attrNameLst>
                                          <p:attrName>style.visibility</p:attrName>
                                        </p:attrNameLst>
                                      </p:cBhvr>
                                      <p:to>
                                        <p:strVal val="visible"/>
                                      </p:to>
                                    </p:set>
                                    <p:animEffect transition="in" filter="fade">
                                      <p:cBhvr>
                                        <p:cTn id="30"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8A58-D616-4241-90CF-A764CF5CB8C7}"/>
              </a:ext>
            </a:extLst>
          </p:cNvPr>
          <p:cNvSpPr>
            <a:spLocks noGrp="1"/>
          </p:cNvSpPr>
          <p:nvPr>
            <p:ph type="title"/>
          </p:nvPr>
        </p:nvSpPr>
        <p:spPr>
          <a:xfrm>
            <a:off x="258936" y="202042"/>
            <a:ext cx="11579384" cy="411162"/>
          </a:xfrm>
        </p:spPr>
        <p:txBody>
          <a:bodyPr/>
          <a:lstStyle/>
          <a:p>
            <a:r>
              <a:rPr lang="en-US" dirty="0">
                <a:latin typeface="+mj-lt"/>
                <a:ea typeface="+mj-lt"/>
                <a:cs typeface="+mj-lt"/>
              </a:rPr>
              <a:t>Managing </a:t>
            </a:r>
            <a:r>
              <a:rPr lang="en-US" dirty="0">
                <a:ea typeface="+mj-lt"/>
                <a:cs typeface="+mj-lt"/>
              </a:rPr>
              <a:t>components and dependencies | Dependencies</a:t>
            </a:r>
            <a:endParaRPr lang="en-US" dirty="0"/>
          </a:p>
        </p:txBody>
      </p:sp>
      <p:sp>
        <p:nvSpPr>
          <p:cNvPr id="4" name="Slide Number Placeholder 3">
            <a:extLst>
              <a:ext uri="{FF2B5EF4-FFF2-40B4-BE49-F238E27FC236}">
                <a16:creationId xmlns:a16="http://schemas.microsoft.com/office/drawing/2014/main" id="{ACB3A12B-3BD7-8E4C-96AE-59FAE476B356}"/>
              </a:ext>
            </a:extLst>
          </p:cNvPr>
          <p:cNvSpPr>
            <a:spLocks noGrp="1"/>
          </p:cNvSpPr>
          <p:nvPr>
            <p:ph type="sldNum" sz="quarter" idx="12"/>
          </p:nvPr>
        </p:nvSpPr>
        <p:spPr/>
        <p:txBody>
          <a:bodyPr/>
          <a:lstStyle/>
          <a:p>
            <a:pPr algn="ctr"/>
            <a:fld id="{90156F56-D5AE-4C6F-B826-C69D1BC521BB}" type="slidenum">
              <a:rPr lang="en-US" smtClean="0"/>
              <a:pPr algn="ctr"/>
              <a:t>27</a:t>
            </a:fld>
            <a:endParaRPr lang="en-US"/>
          </a:p>
        </p:txBody>
      </p:sp>
      <p:sp>
        <p:nvSpPr>
          <p:cNvPr id="5" name="Content Placeholder 4">
            <a:extLst>
              <a:ext uri="{FF2B5EF4-FFF2-40B4-BE49-F238E27FC236}">
                <a16:creationId xmlns:a16="http://schemas.microsoft.com/office/drawing/2014/main" id="{F53CB45E-9B2A-F140-967D-0B6E0FAEDFBD}"/>
              </a:ext>
            </a:extLst>
          </p:cNvPr>
          <p:cNvSpPr>
            <a:spLocks noGrp="1"/>
          </p:cNvSpPr>
          <p:nvPr>
            <p:ph idx="1"/>
          </p:nvPr>
        </p:nvSpPr>
        <p:spPr/>
        <p:txBody>
          <a:bodyPr vert="horz" lIns="108829" tIns="54414" rIns="108829" bIns="54414" rtlCol="0" anchor="t">
            <a:normAutofit/>
          </a:bodyPr>
          <a:lstStyle/>
          <a:p>
            <a:pPr marL="275590" indent="-275590"/>
            <a:r>
              <a:rPr lang="en-US" dirty="0">
                <a:ea typeface="+mn-lt"/>
                <a:cs typeface="+mn-lt"/>
              </a:rPr>
              <a:t>A </a:t>
            </a:r>
            <a:r>
              <a:rPr lang="en-US" b="1" dirty="0">
                <a:ea typeface="+mn-lt"/>
                <a:cs typeface="+mn-lt"/>
              </a:rPr>
              <a:t>dependency </a:t>
            </a:r>
            <a:r>
              <a:rPr lang="en-US" dirty="0">
                <a:ea typeface="+mn-lt"/>
                <a:cs typeface="+mn-lt"/>
              </a:rPr>
              <a:t>occurs whenever one piece of software depends upon another to build or run</a:t>
            </a:r>
          </a:p>
          <a:p>
            <a:pPr marL="275590" indent="-275590"/>
            <a:r>
              <a:rPr lang="en-US" dirty="0"/>
              <a:t>There are two distinctions that are useful:</a:t>
            </a:r>
          </a:p>
          <a:p>
            <a:pPr marL="551180" lvl="1" indent="-275590"/>
            <a:r>
              <a:rPr lang="en-US" dirty="0"/>
              <a:t>The distinction between </a:t>
            </a:r>
            <a:r>
              <a:rPr lang="en-US" b="1" dirty="0"/>
              <a:t>components and libraries</a:t>
            </a:r>
            <a:r>
              <a:rPr lang="en-US" dirty="0"/>
              <a:t>:</a:t>
            </a:r>
          </a:p>
          <a:p>
            <a:pPr marL="551180" lvl="1" indent="-275590"/>
            <a:r>
              <a:rPr lang="en-US" dirty="0"/>
              <a:t>The distinction between build-time and runtime dependencies:</a:t>
            </a:r>
          </a:p>
          <a:p>
            <a:pPr marL="275590" lvl="1" indent="0">
              <a:buNone/>
            </a:pPr>
            <a:endParaRPr lang="en-US" dirty="0"/>
          </a:p>
          <a:p>
            <a:pPr marL="275590" indent="-275590"/>
            <a:r>
              <a:rPr lang="en-US" dirty="0">
                <a:ea typeface="+mn-lt"/>
                <a:cs typeface="+mn-lt"/>
              </a:rPr>
              <a:t>Managing dependencies can be difficult. Some common problems are:</a:t>
            </a:r>
          </a:p>
          <a:p>
            <a:pPr marL="551180" lvl="1" indent="-275590"/>
            <a:r>
              <a:rPr lang="en-US" dirty="0">
                <a:ea typeface="+mn-lt"/>
                <a:cs typeface="+mn-lt"/>
              </a:rPr>
              <a:t>The application depends on a particular version of something, but it is deployed with a different one. Very important: </a:t>
            </a:r>
            <a:r>
              <a:rPr lang="en-US" b="1" dirty="0">
                <a:ea typeface="+mn-lt"/>
                <a:cs typeface="+mn-lt"/>
              </a:rPr>
              <a:t>Always use versioning.</a:t>
            </a:r>
          </a:p>
          <a:p>
            <a:pPr marL="551180" lvl="1" indent="-275590"/>
            <a:r>
              <a:rPr lang="en-US" dirty="0">
                <a:ea typeface="+mn-lt"/>
                <a:cs typeface="+mn-lt"/>
              </a:rPr>
              <a:t>Managing libraries. Easiest way is to use a tool like Maven, Ivy, Gradle. Very important: </a:t>
            </a:r>
            <a:r>
              <a:rPr lang="en-US" b="1" dirty="0">
                <a:ea typeface="+mn-lt"/>
                <a:cs typeface="+mn-lt"/>
              </a:rPr>
              <a:t>Pin your dependencies.</a:t>
            </a:r>
          </a:p>
          <a:p>
            <a:pPr marL="275590" lvl="1" indent="0">
              <a:buNone/>
            </a:pPr>
            <a:endParaRPr lang="en-US" dirty="0"/>
          </a:p>
          <a:p>
            <a:pPr marL="0" indent="0">
              <a:buNone/>
            </a:pPr>
            <a:endParaRPr lang="en-US" dirty="0"/>
          </a:p>
        </p:txBody>
      </p:sp>
    </p:spTree>
    <p:extLst>
      <p:ext uri="{BB962C8B-B14F-4D97-AF65-F5344CB8AC3E}">
        <p14:creationId xmlns:p14="http://schemas.microsoft.com/office/powerpoint/2010/main" val="42178236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Effect transition="in" filter="fade">
                                      <p:cBhvr>
                                        <p:cTn id="23" dur="500"/>
                                        <p:tgtEl>
                                          <p:spTgt spid="5">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6" end="6"/>
                                            </p:txEl>
                                          </p:spTgt>
                                        </p:tgtEl>
                                        <p:attrNameLst>
                                          <p:attrName>style.visibility</p:attrName>
                                        </p:attrNameLst>
                                      </p:cBhvr>
                                      <p:to>
                                        <p:strVal val="visible"/>
                                      </p:to>
                                    </p:set>
                                    <p:animEffect transition="in" filter="fade">
                                      <p:cBhvr>
                                        <p:cTn id="26" dur="500"/>
                                        <p:tgtEl>
                                          <p:spTgt spid="5">
                                            <p:txEl>
                                              <p:pRg st="6" end="6"/>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animEffect transition="in" filter="fade">
                                      <p:cBhvr>
                                        <p:cTn id="29"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8A58-D616-4241-90CF-A764CF5CB8C7}"/>
              </a:ext>
            </a:extLst>
          </p:cNvPr>
          <p:cNvSpPr>
            <a:spLocks noGrp="1"/>
          </p:cNvSpPr>
          <p:nvPr>
            <p:ph type="title"/>
          </p:nvPr>
        </p:nvSpPr>
        <p:spPr>
          <a:xfrm>
            <a:off x="258936" y="202042"/>
            <a:ext cx="11579384" cy="411162"/>
          </a:xfrm>
        </p:spPr>
        <p:txBody>
          <a:bodyPr/>
          <a:lstStyle/>
          <a:p>
            <a:r>
              <a:rPr lang="en-RO"/>
              <a:t>DevOps</a:t>
            </a:r>
            <a:endParaRPr lang="en-US"/>
          </a:p>
        </p:txBody>
      </p:sp>
      <p:sp>
        <p:nvSpPr>
          <p:cNvPr id="4" name="Slide Number Placeholder 3">
            <a:extLst>
              <a:ext uri="{FF2B5EF4-FFF2-40B4-BE49-F238E27FC236}">
                <a16:creationId xmlns:a16="http://schemas.microsoft.com/office/drawing/2014/main" id="{ACB3A12B-3BD7-8E4C-96AE-59FAE476B356}"/>
              </a:ext>
            </a:extLst>
          </p:cNvPr>
          <p:cNvSpPr>
            <a:spLocks noGrp="1"/>
          </p:cNvSpPr>
          <p:nvPr>
            <p:ph type="sldNum" sz="quarter" idx="12"/>
          </p:nvPr>
        </p:nvSpPr>
        <p:spPr/>
        <p:txBody>
          <a:bodyPr/>
          <a:lstStyle/>
          <a:p>
            <a:pPr algn="ctr"/>
            <a:fld id="{90156F56-D5AE-4C6F-B826-C69D1BC521BB}" type="slidenum">
              <a:rPr lang="en-US" smtClean="0"/>
              <a:pPr algn="ctr"/>
              <a:t>28</a:t>
            </a:fld>
            <a:endParaRPr lang="en-US"/>
          </a:p>
        </p:txBody>
      </p:sp>
      <p:sp>
        <p:nvSpPr>
          <p:cNvPr id="5" name="Content Placeholder 4">
            <a:extLst>
              <a:ext uri="{FF2B5EF4-FFF2-40B4-BE49-F238E27FC236}">
                <a16:creationId xmlns:a16="http://schemas.microsoft.com/office/drawing/2014/main" id="{F53CB45E-9B2A-F140-967D-0B6E0FAEDFBD}"/>
              </a:ext>
            </a:extLst>
          </p:cNvPr>
          <p:cNvSpPr>
            <a:spLocks noGrp="1"/>
          </p:cNvSpPr>
          <p:nvPr>
            <p:ph idx="1"/>
          </p:nvPr>
        </p:nvSpPr>
        <p:spPr/>
        <p:txBody>
          <a:bodyPr vert="horz" lIns="108829" tIns="54414" rIns="108829" bIns="54414" rtlCol="0" anchor="t">
            <a:normAutofit/>
          </a:bodyPr>
          <a:lstStyle/>
          <a:p>
            <a:r>
              <a:rPr lang="en-GB" b="1" dirty="0">
                <a:solidFill>
                  <a:srgbClr val="242424"/>
                </a:solidFill>
                <a:highlight>
                  <a:srgbClr val="FFFFFF"/>
                </a:highlight>
                <a:latin typeface="source-serif-pro"/>
              </a:rPr>
              <a:t>DevOps</a:t>
            </a:r>
            <a:r>
              <a:rPr lang="en-GB" dirty="0">
                <a:solidFill>
                  <a:srgbClr val="242424"/>
                </a:solidFill>
                <a:highlight>
                  <a:srgbClr val="FFFFFF"/>
                </a:highlight>
                <a:latin typeface="source-serif-pro"/>
              </a:rPr>
              <a:t> is a set of </a:t>
            </a:r>
            <a:r>
              <a:rPr lang="en-GB" b="1" dirty="0">
                <a:solidFill>
                  <a:srgbClr val="242424"/>
                </a:solidFill>
                <a:highlight>
                  <a:srgbClr val="FFFFFF"/>
                </a:highlight>
                <a:latin typeface="source-serif-pro"/>
              </a:rPr>
              <a:t>practices</a:t>
            </a:r>
            <a:r>
              <a:rPr lang="en-GB" dirty="0">
                <a:solidFill>
                  <a:srgbClr val="242424"/>
                </a:solidFill>
                <a:highlight>
                  <a:srgbClr val="FFFFFF"/>
                </a:highlight>
                <a:latin typeface="source-serif-pro"/>
              </a:rPr>
              <a:t>, </a:t>
            </a:r>
            <a:r>
              <a:rPr lang="en-GB" b="1" dirty="0">
                <a:solidFill>
                  <a:srgbClr val="242424"/>
                </a:solidFill>
                <a:highlight>
                  <a:srgbClr val="FFFFFF"/>
                </a:highlight>
                <a:latin typeface="source-serif-pro"/>
              </a:rPr>
              <a:t>tools</a:t>
            </a:r>
            <a:r>
              <a:rPr lang="en-GB" dirty="0">
                <a:solidFill>
                  <a:srgbClr val="242424"/>
                </a:solidFill>
                <a:highlight>
                  <a:srgbClr val="FFFFFF"/>
                </a:highlight>
                <a:latin typeface="source-serif-pro"/>
              </a:rPr>
              <a:t>, and a </a:t>
            </a:r>
            <a:r>
              <a:rPr lang="en-GB" b="1" dirty="0">
                <a:solidFill>
                  <a:srgbClr val="242424"/>
                </a:solidFill>
                <a:highlight>
                  <a:srgbClr val="FFFFFF"/>
                </a:highlight>
                <a:latin typeface="source-serif-pro"/>
              </a:rPr>
              <a:t>cultural</a:t>
            </a:r>
            <a:r>
              <a:rPr lang="en-GB" dirty="0">
                <a:solidFill>
                  <a:srgbClr val="242424"/>
                </a:solidFill>
                <a:highlight>
                  <a:srgbClr val="FFFFFF"/>
                </a:highlight>
                <a:latin typeface="source-serif-pro"/>
              </a:rPr>
              <a:t> philosophy that automates and integrates the processes between software development and IT teams</a:t>
            </a:r>
            <a:endParaRPr lang="en-GB" b="0" i="0" dirty="0">
              <a:solidFill>
                <a:srgbClr val="242424"/>
              </a:solidFill>
              <a:effectLst/>
              <a:highlight>
                <a:srgbClr val="FFFFFF"/>
              </a:highlight>
              <a:latin typeface="source-serif-pro"/>
            </a:endParaRPr>
          </a:p>
          <a:p>
            <a:pPr algn="l"/>
            <a:r>
              <a:rPr lang="en-GB" b="0" i="0" dirty="0">
                <a:solidFill>
                  <a:srgbClr val="242424"/>
                </a:solidFill>
                <a:effectLst/>
                <a:highlight>
                  <a:srgbClr val="FFFFFF"/>
                </a:highlight>
                <a:latin typeface="source-serif-pro"/>
              </a:rPr>
              <a:t>DevOps has become an essential part of software development, allowing organizations to develop and deploy software faster and more efficiently. However, measuring the success of DevOps initiatives can be challenging. That’s where DORA metrics come in.</a:t>
            </a:r>
          </a:p>
          <a:p>
            <a:pPr marL="551180" lvl="1" indent="-275590"/>
            <a:endParaRPr lang="en-RO" dirty="0"/>
          </a:p>
        </p:txBody>
      </p:sp>
      <p:pic>
        <p:nvPicPr>
          <p:cNvPr id="2050" name="Picture 2" descr="devops">
            <a:extLst>
              <a:ext uri="{FF2B5EF4-FFF2-40B4-BE49-F238E27FC236}">
                <a16:creationId xmlns:a16="http://schemas.microsoft.com/office/drawing/2014/main" id="{6E0FC46D-1125-28E4-7FF9-93156D9DE2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5794" y="3077967"/>
            <a:ext cx="5588347" cy="314344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C1616B-514F-F6FD-2AD9-27024FA0AA04}"/>
              </a:ext>
            </a:extLst>
          </p:cNvPr>
          <p:cNvSpPr txBox="1"/>
          <p:nvPr/>
        </p:nvSpPr>
        <p:spPr>
          <a:xfrm>
            <a:off x="3295004" y="6005968"/>
            <a:ext cx="5033750" cy="215444"/>
          </a:xfrm>
          <a:prstGeom prst="rect">
            <a:avLst/>
          </a:prstGeom>
          <a:noFill/>
        </p:spPr>
        <p:txBody>
          <a:bodyPr wrap="none" rtlCol="0">
            <a:spAutoFit/>
          </a:bodyPr>
          <a:lstStyle/>
          <a:p>
            <a:r>
              <a:rPr lang="en-RO" sz="800"/>
              <a:t>Source: </a:t>
            </a:r>
            <a:r>
              <a:rPr lang="en-GB" sz="800"/>
              <a:t>https://</a:t>
            </a:r>
            <a:r>
              <a:rPr lang="en-GB" sz="800" err="1"/>
              <a:t>medium.com</a:t>
            </a:r>
            <a:r>
              <a:rPr lang="en-GB" sz="800"/>
              <a:t>/gits-apps-insight/dora-metrics-how-to-measure-software-delivery-performance-e890ec2011c0</a:t>
            </a:r>
            <a:endParaRPr lang="en-RO" sz="800"/>
          </a:p>
        </p:txBody>
      </p:sp>
    </p:spTree>
    <p:extLst>
      <p:ext uri="{BB962C8B-B14F-4D97-AF65-F5344CB8AC3E}">
        <p14:creationId xmlns:p14="http://schemas.microsoft.com/office/powerpoint/2010/main" val="24984606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8A58-D616-4241-90CF-A764CF5CB8C7}"/>
              </a:ext>
            </a:extLst>
          </p:cNvPr>
          <p:cNvSpPr>
            <a:spLocks noGrp="1"/>
          </p:cNvSpPr>
          <p:nvPr>
            <p:ph type="title"/>
          </p:nvPr>
        </p:nvSpPr>
        <p:spPr>
          <a:xfrm>
            <a:off x="258936" y="202042"/>
            <a:ext cx="11579384" cy="411162"/>
          </a:xfrm>
        </p:spPr>
        <p:txBody>
          <a:bodyPr/>
          <a:lstStyle/>
          <a:p>
            <a:r>
              <a:rPr lang="en-RO"/>
              <a:t>Am I doing CD?</a:t>
            </a:r>
          </a:p>
        </p:txBody>
      </p:sp>
      <p:sp>
        <p:nvSpPr>
          <p:cNvPr id="4" name="Slide Number Placeholder 3">
            <a:extLst>
              <a:ext uri="{FF2B5EF4-FFF2-40B4-BE49-F238E27FC236}">
                <a16:creationId xmlns:a16="http://schemas.microsoft.com/office/drawing/2014/main" id="{ACB3A12B-3BD7-8E4C-96AE-59FAE476B356}"/>
              </a:ext>
            </a:extLst>
          </p:cNvPr>
          <p:cNvSpPr>
            <a:spLocks noGrp="1"/>
          </p:cNvSpPr>
          <p:nvPr>
            <p:ph type="sldNum" sz="quarter" idx="12"/>
          </p:nvPr>
        </p:nvSpPr>
        <p:spPr/>
        <p:txBody>
          <a:bodyPr/>
          <a:lstStyle/>
          <a:p>
            <a:pPr algn="ctr"/>
            <a:fld id="{90156F56-D5AE-4C6F-B826-C69D1BC521BB}" type="slidenum">
              <a:rPr lang="en-US" smtClean="0"/>
              <a:pPr algn="ctr"/>
              <a:t>29</a:t>
            </a:fld>
            <a:endParaRPr lang="en-US"/>
          </a:p>
        </p:txBody>
      </p:sp>
      <p:sp>
        <p:nvSpPr>
          <p:cNvPr id="5" name="Content Placeholder 4">
            <a:extLst>
              <a:ext uri="{FF2B5EF4-FFF2-40B4-BE49-F238E27FC236}">
                <a16:creationId xmlns:a16="http://schemas.microsoft.com/office/drawing/2014/main" id="{F53CB45E-9B2A-F140-967D-0B6E0FAEDFBD}"/>
              </a:ext>
            </a:extLst>
          </p:cNvPr>
          <p:cNvSpPr>
            <a:spLocks noGrp="1"/>
          </p:cNvSpPr>
          <p:nvPr>
            <p:ph idx="1"/>
          </p:nvPr>
        </p:nvSpPr>
        <p:spPr/>
        <p:txBody>
          <a:bodyPr vert="horz" lIns="108829" tIns="54414" rIns="108829" bIns="54414" rtlCol="0" anchor="t">
            <a:normAutofit/>
          </a:bodyPr>
          <a:lstStyle/>
          <a:p>
            <a:pPr marL="275590" indent="-275590">
              <a:spcBef>
                <a:spcPts val="700"/>
              </a:spcBef>
            </a:pPr>
            <a:r>
              <a:rPr lang="en-US">
                <a:ea typeface="+mn-lt"/>
                <a:cs typeface="+mn-lt"/>
              </a:rPr>
              <a:t>Is your software deployable throughout its lifecycle?</a:t>
            </a:r>
            <a:endParaRPr lang="en-RO"/>
          </a:p>
          <a:p>
            <a:pPr marL="275590" indent="-275590">
              <a:spcBef>
                <a:spcPts val="700"/>
              </a:spcBef>
            </a:pPr>
            <a:r>
              <a:rPr lang="en-US">
                <a:ea typeface="+mn-lt"/>
                <a:cs typeface="+mn-lt"/>
              </a:rPr>
              <a:t>Does your team prioritize keeping the software deployable over working on new features?</a:t>
            </a:r>
            <a:endParaRPr lang="en-RO"/>
          </a:p>
          <a:p>
            <a:pPr marL="275590" indent="-275590">
              <a:spcBef>
                <a:spcPts val="700"/>
              </a:spcBef>
            </a:pPr>
            <a:r>
              <a:rPr lang="en-US">
                <a:ea typeface="+mn-lt"/>
                <a:cs typeface="+mn-lt"/>
              </a:rPr>
              <a:t>Can anybody get fast, automated feedback on the production readiness of their systems any time somebody makes a change to them?</a:t>
            </a:r>
            <a:endParaRPr lang="en-RO"/>
          </a:p>
          <a:p>
            <a:pPr marL="275590" indent="-275590">
              <a:spcBef>
                <a:spcPts val="700"/>
              </a:spcBef>
            </a:pPr>
            <a:r>
              <a:rPr lang="en-US">
                <a:ea typeface="+mn-lt"/>
                <a:cs typeface="+mn-lt"/>
              </a:rPr>
              <a:t>Can you perform push-button deployments of any version of the software to any environment on demand?</a:t>
            </a:r>
            <a:endParaRPr lang="en-RO"/>
          </a:p>
          <a:p>
            <a:pPr marL="275590" indent="-275590"/>
            <a:endParaRPr lang="en-RO"/>
          </a:p>
        </p:txBody>
      </p:sp>
    </p:spTree>
    <p:extLst>
      <p:ext uri="{BB962C8B-B14F-4D97-AF65-F5344CB8AC3E}">
        <p14:creationId xmlns:p14="http://schemas.microsoft.com/office/powerpoint/2010/main" val="609498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08F70-FB2A-7BD3-1B08-530A55956EE7}"/>
              </a:ext>
            </a:extLst>
          </p:cNvPr>
          <p:cNvSpPr>
            <a:spLocks noGrp="1"/>
          </p:cNvSpPr>
          <p:nvPr>
            <p:ph type="title"/>
          </p:nvPr>
        </p:nvSpPr>
        <p:spPr/>
        <p:txBody>
          <a:bodyPr/>
          <a:lstStyle/>
          <a:p>
            <a:r>
              <a:rPr lang="en-RO"/>
              <a:t>What CD stands for</a:t>
            </a:r>
          </a:p>
        </p:txBody>
      </p:sp>
      <p:pic>
        <p:nvPicPr>
          <p:cNvPr id="4" name="Picture 3">
            <a:extLst>
              <a:ext uri="{FF2B5EF4-FFF2-40B4-BE49-F238E27FC236}">
                <a16:creationId xmlns:a16="http://schemas.microsoft.com/office/drawing/2014/main" id="{969D8B5C-C466-45F6-0043-A8853757014D}"/>
              </a:ext>
            </a:extLst>
          </p:cNvPr>
          <p:cNvPicPr>
            <a:picLocks noChangeAspect="1"/>
          </p:cNvPicPr>
          <p:nvPr/>
        </p:nvPicPr>
        <p:blipFill>
          <a:blip r:embed="rId3"/>
          <a:stretch>
            <a:fillRect/>
          </a:stretch>
        </p:blipFill>
        <p:spPr>
          <a:xfrm>
            <a:off x="5943105" y="1140847"/>
            <a:ext cx="4621513" cy="4621513"/>
          </a:xfrm>
          <a:prstGeom prst="rect">
            <a:avLst/>
          </a:prstGeom>
        </p:spPr>
      </p:pic>
      <p:sp>
        <p:nvSpPr>
          <p:cNvPr id="5" name="TextBox 4">
            <a:extLst>
              <a:ext uri="{FF2B5EF4-FFF2-40B4-BE49-F238E27FC236}">
                <a16:creationId xmlns:a16="http://schemas.microsoft.com/office/drawing/2014/main" id="{8B6EA092-56C2-8D75-4631-3A9B72DDC568}"/>
              </a:ext>
            </a:extLst>
          </p:cNvPr>
          <p:cNvSpPr txBox="1"/>
          <p:nvPr/>
        </p:nvSpPr>
        <p:spPr>
          <a:xfrm>
            <a:off x="516658" y="1140847"/>
            <a:ext cx="4980071" cy="2085186"/>
          </a:xfrm>
          <a:prstGeom prst="rect">
            <a:avLst/>
          </a:prstGeom>
          <a:solidFill>
            <a:schemeClr val="bg1"/>
          </a:solidFill>
          <a:ln w="12700" cmpd="sng">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Bef>
                <a:spcPts val="700"/>
              </a:spcBef>
              <a:buFont typeface="Arial,Sans-Serif"/>
              <a:buChar char="•"/>
            </a:pPr>
            <a:r>
              <a:rPr lang="en-US" sz="2800" b="1">
                <a:ea typeface="+mn-lt"/>
                <a:cs typeface="+mn-lt"/>
              </a:rPr>
              <a:t>Publish</a:t>
            </a:r>
          </a:p>
          <a:p>
            <a:pPr marL="285750" indent="-285750">
              <a:spcBef>
                <a:spcPts val="700"/>
              </a:spcBef>
              <a:buFont typeface="Arial,Sans-Serif"/>
              <a:buChar char="•"/>
            </a:pPr>
            <a:r>
              <a:rPr lang="en-US" sz="2800" b="1">
                <a:ea typeface="+mn-lt"/>
                <a:cs typeface="+mn-lt"/>
              </a:rPr>
              <a:t>Deploy</a:t>
            </a:r>
          </a:p>
          <a:p>
            <a:pPr marL="285750" indent="-285750">
              <a:spcBef>
                <a:spcPts val="700"/>
              </a:spcBef>
              <a:buFont typeface="Arial,Sans-Serif"/>
              <a:buChar char="•"/>
            </a:pPr>
            <a:r>
              <a:rPr lang="en-US" sz="2800" b="1">
                <a:ea typeface="+mn-lt"/>
                <a:cs typeface="+mn-lt"/>
              </a:rPr>
              <a:t>Release</a:t>
            </a:r>
          </a:p>
          <a:p>
            <a:pPr marL="285750" indent="-285750">
              <a:spcBef>
                <a:spcPts val="700"/>
              </a:spcBef>
              <a:buFont typeface="Arial,Sans-Serif"/>
              <a:buChar char="•"/>
            </a:pPr>
            <a:r>
              <a:rPr lang="en-US" sz="2800" b="1">
                <a:ea typeface="+mn-lt"/>
                <a:cs typeface="+mn-lt"/>
              </a:rPr>
              <a:t>Deliver</a:t>
            </a:r>
          </a:p>
        </p:txBody>
      </p:sp>
    </p:spTree>
    <p:extLst>
      <p:ext uri="{BB962C8B-B14F-4D97-AF65-F5344CB8AC3E}">
        <p14:creationId xmlns:p14="http://schemas.microsoft.com/office/powerpoint/2010/main" val="40790046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8A58-D616-4241-90CF-A764CF5CB8C7}"/>
              </a:ext>
            </a:extLst>
          </p:cNvPr>
          <p:cNvSpPr>
            <a:spLocks noGrp="1"/>
          </p:cNvSpPr>
          <p:nvPr>
            <p:ph type="title"/>
          </p:nvPr>
        </p:nvSpPr>
        <p:spPr>
          <a:xfrm>
            <a:off x="258936" y="202042"/>
            <a:ext cx="11579384" cy="411162"/>
          </a:xfrm>
        </p:spPr>
        <p:txBody>
          <a:bodyPr/>
          <a:lstStyle/>
          <a:p>
            <a:r>
              <a:rPr lang="en-RO"/>
              <a:t>References</a:t>
            </a:r>
            <a:endParaRPr lang="en-US"/>
          </a:p>
        </p:txBody>
      </p:sp>
      <p:sp>
        <p:nvSpPr>
          <p:cNvPr id="4" name="Slide Number Placeholder 3">
            <a:extLst>
              <a:ext uri="{FF2B5EF4-FFF2-40B4-BE49-F238E27FC236}">
                <a16:creationId xmlns:a16="http://schemas.microsoft.com/office/drawing/2014/main" id="{ACB3A12B-3BD7-8E4C-96AE-59FAE476B356}"/>
              </a:ext>
            </a:extLst>
          </p:cNvPr>
          <p:cNvSpPr>
            <a:spLocks noGrp="1"/>
          </p:cNvSpPr>
          <p:nvPr>
            <p:ph type="sldNum" sz="quarter" idx="12"/>
          </p:nvPr>
        </p:nvSpPr>
        <p:spPr/>
        <p:txBody>
          <a:bodyPr/>
          <a:lstStyle/>
          <a:p>
            <a:pPr algn="ctr"/>
            <a:fld id="{90156F56-D5AE-4C6F-B826-C69D1BC521BB}" type="slidenum">
              <a:rPr lang="en-US" smtClean="0"/>
              <a:pPr algn="ctr"/>
              <a:t>30</a:t>
            </a:fld>
            <a:endParaRPr lang="en-US"/>
          </a:p>
        </p:txBody>
      </p:sp>
      <p:sp>
        <p:nvSpPr>
          <p:cNvPr id="5" name="Content Placeholder 4">
            <a:extLst>
              <a:ext uri="{FF2B5EF4-FFF2-40B4-BE49-F238E27FC236}">
                <a16:creationId xmlns:a16="http://schemas.microsoft.com/office/drawing/2014/main" id="{F53CB45E-9B2A-F140-967D-0B6E0FAEDFBD}"/>
              </a:ext>
            </a:extLst>
          </p:cNvPr>
          <p:cNvSpPr>
            <a:spLocks noGrp="1"/>
          </p:cNvSpPr>
          <p:nvPr>
            <p:ph idx="1"/>
          </p:nvPr>
        </p:nvSpPr>
        <p:spPr/>
        <p:txBody>
          <a:bodyPr vert="horz" lIns="108829" tIns="54414" rIns="108829" bIns="54414" rtlCol="0" anchor="t">
            <a:normAutofit/>
          </a:bodyPr>
          <a:lstStyle/>
          <a:p>
            <a:pPr marL="275590" indent="-275590"/>
            <a:r>
              <a:rPr lang="en-US"/>
              <a:t>Continuous Delivery: Reliable Software Releases through Build, Test, and Deployment Automation, by David</a:t>
            </a:r>
            <a:r>
              <a:rPr lang="en-US">
                <a:ea typeface="+mn-lt"/>
                <a:cs typeface="+mn-lt"/>
              </a:rPr>
              <a:t> Farley, Jez Humble</a:t>
            </a:r>
            <a:endParaRPr lang="en-US"/>
          </a:p>
          <a:p>
            <a:pPr marL="275590" indent="-275590"/>
            <a:endParaRPr lang="en-US">
              <a:ea typeface="+mn-lt"/>
              <a:cs typeface="+mn-lt"/>
            </a:endParaRPr>
          </a:p>
          <a:p>
            <a:pPr marL="275590" indent="-275590"/>
            <a:r>
              <a:rPr lang="en-US">
                <a:ea typeface="+mn-lt"/>
                <a:cs typeface="+mn-lt"/>
              </a:rPr>
              <a:t>Continuous Delivery, Martin Fowler - </a:t>
            </a:r>
            <a:r>
              <a:rPr lang="en-US">
                <a:ea typeface="+mn-lt"/>
                <a:cs typeface="+mn-lt"/>
                <a:hlinkClick r:id="rId2"/>
              </a:rPr>
              <a:t>https://martinfowler.com/bliki/ContinuousDelivery.html</a:t>
            </a:r>
            <a:endParaRPr lang="en-US">
              <a:ea typeface="+mn-lt"/>
              <a:cs typeface="+mn-lt"/>
            </a:endParaRPr>
          </a:p>
          <a:p>
            <a:pPr marL="275590" indent="-275590"/>
            <a:endParaRPr lang="en-US">
              <a:ea typeface="+mn-lt"/>
              <a:cs typeface="+mn-lt"/>
            </a:endParaRPr>
          </a:p>
          <a:p>
            <a:pPr marL="275590" indent="-275590"/>
            <a:r>
              <a:rPr lang="en-GB">
                <a:ea typeface="+mn-lt"/>
                <a:cs typeface="+mn-lt"/>
              </a:rPr>
              <a:t>Grokking Continuous Delivery, Christie Wilson – Manning Publications, October 2022</a:t>
            </a:r>
            <a:endParaRPr lang="en-RO">
              <a:ea typeface="+mn-lt"/>
              <a:cs typeface="+mn-lt"/>
            </a:endParaRPr>
          </a:p>
          <a:p>
            <a:pPr marL="275590" indent="-275590"/>
            <a:endParaRPr lang="en-US"/>
          </a:p>
        </p:txBody>
      </p:sp>
    </p:spTree>
    <p:extLst>
      <p:ext uri="{BB962C8B-B14F-4D97-AF65-F5344CB8AC3E}">
        <p14:creationId xmlns:p14="http://schemas.microsoft.com/office/powerpoint/2010/main" val="27563661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447989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8A58-D616-4241-90CF-A764CF5CB8C7}"/>
              </a:ext>
            </a:extLst>
          </p:cNvPr>
          <p:cNvSpPr>
            <a:spLocks noGrp="1"/>
          </p:cNvSpPr>
          <p:nvPr>
            <p:ph type="title"/>
          </p:nvPr>
        </p:nvSpPr>
        <p:spPr>
          <a:xfrm>
            <a:off x="258936" y="202042"/>
            <a:ext cx="11579384" cy="411162"/>
          </a:xfrm>
        </p:spPr>
        <p:txBody>
          <a:bodyPr/>
          <a:lstStyle/>
          <a:p>
            <a:r>
              <a:rPr lang="en-RO"/>
              <a:t>Continuous deployment</a:t>
            </a:r>
            <a:endParaRPr lang="en-US"/>
          </a:p>
        </p:txBody>
      </p:sp>
      <p:sp>
        <p:nvSpPr>
          <p:cNvPr id="4" name="Slide Number Placeholder 3">
            <a:extLst>
              <a:ext uri="{FF2B5EF4-FFF2-40B4-BE49-F238E27FC236}">
                <a16:creationId xmlns:a16="http://schemas.microsoft.com/office/drawing/2014/main" id="{ACB3A12B-3BD7-8E4C-96AE-59FAE476B356}"/>
              </a:ext>
            </a:extLst>
          </p:cNvPr>
          <p:cNvSpPr>
            <a:spLocks noGrp="1"/>
          </p:cNvSpPr>
          <p:nvPr>
            <p:ph type="sldNum" sz="quarter" idx="12"/>
          </p:nvPr>
        </p:nvSpPr>
        <p:spPr/>
        <p:txBody>
          <a:bodyPr/>
          <a:lstStyle/>
          <a:p>
            <a:pPr algn="ctr"/>
            <a:fld id="{90156F56-D5AE-4C6F-B826-C69D1BC521BB}" type="slidenum">
              <a:rPr lang="en-US" smtClean="0"/>
              <a:pPr algn="ctr"/>
              <a:t>4</a:t>
            </a:fld>
            <a:endParaRPr lang="en-US"/>
          </a:p>
        </p:txBody>
      </p:sp>
      <p:sp>
        <p:nvSpPr>
          <p:cNvPr id="5" name="Content Placeholder 4">
            <a:extLst>
              <a:ext uri="{FF2B5EF4-FFF2-40B4-BE49-F238E27FC236}">
                <a16:creationId xmlns:a16="http://schemas.microsoft.com/office/drawing/2014/main" id="{F53CB45E-9B2A-F140-967D-0B6E0FAEDFBD}"/>
              </a:ext>
            </a:extLst>
          </p:cNvPr>
          <p:cNvSpPr>
            <a:spLocks noGrp="1"/>
          </p:cNvSpPr>
          <p:nvPr>
            <p:ph idx="1"/>
          </p:nvPr>
        </p:nvSpPr>
        <p:spPr>
          <a:xfrm>
            <a:off x="304721" y="1192212"/>
            <a:ext cx="11310630" cy="1588058"/>
          </a:xfrm>
        </p:spPr>
        <p:txBody>
          <a:bodyPr vert="horz" lIns="108829" tIns="54414" rIns="108829" bIns="54414" rtlCol="0" anchor="t">
            <a:normAutofit/>
          </a:bodyPr>
          <a:lstStyle/>
          <a:p>
            <a:pPr marL="275590" indent="-275590"/>
            <a:r>
              <a:rPr lang="en-US" b="1" dirty="0">
                <a:ea typeface="+mn-lt"/>
                <a:cs typeface="+mn-lt"/>
              </a:rPr>
              <a:t>Continuous deployment</a:t>
            </a:r>
            <a:r>
              <a:rPr lang="en-US" dirty="0">
                <a:ea typeface="+mn-lt"/>
                <a:cs typeface="+mn-lt"/>
              </a:rPr>
              <a:t> is a </a:t>
            </a:r>
            <a:r>
              <a:rPr lang="en-US" b="1" dirty="0">
                <a:ea typeface="+mn-lt"/>
                <a:cs typeface="+mn-lt"/>
              </a:rPr>
              <a:t>strategy </a:t>
            </a:r>
            <a:r>
              <a:rPr lang="en-US" dirty="0">
                <a:ea typeface="+mn-lt"/>
                <a:cs typeface="+mn-lt"/>
              </a:rPr>
              <a:t>for </a:t>
            </a:r>
            <a:r>
              <a:rPr lang="en-US" b="1" dirty="0">
                <a:ea typeface="+mn-lt"/>
                <a:cs typeface="+mn-lt"/>
              </a:rPr>
              <a:t>software releases</a:t>
            </a:r>
            <a:r>
              <a:rPr lang="en-US" dirty="0">
                <a:ea typeface="+mn-lt"/>
                <a:cs typeface="+mn-lt"/>
              </a:rPr>
              <a:t> wherein any code commit that passes the automated testing phase is automatically* released into the </a:t>
            </a:r>
            <a:r>
              <a:rPr lang="en-US" b="1" dirty="0">
                <a:ea typeface="+mn-lt"/>
                <a:cs typeface="+mn-lt"/>
              </a:rPr>
              <a:t>production environment,</a:t>
            </a:r>
            <a:r>
              <a:rPr lang="en-US" dirty="0">
                <a:ea typeface="+mn-lt"/>
                <a:cs typeface="+mn-lt"/>
              </a:rPr>
              <a:t> making changes that are visible to the software's users.</a:t>
            </a:r>
            <a:endParaRPr lang="en-RO" dirty="0">
              <a:ea typeface="+mn-lt"/>
              <a:cs typeface="+mn-lt"/>
            </a:endParaRPr>
          </a:p>
        </p:txBody>
      </p:sp>
      <p:graphicFrame>
        <p:nvGraphicFramePr>
          <p:cNvPr id="6" name="Diagram 5">
            <a:extLst>
              <a:ext uri="{FF2B5EF4-FFF2-40B4-BE49-F238E27FC236}">
                <a16:creationId xmlns:a16="http://schemas.microsoft.com/office/drawing/2014/main" id="{728A0EDA-96A6-F367-78B5-121E2E3A3DE8}"/>
              </a:ext>
            </a:extLst>
          </p:cNvPr>
          <p:cNvGraphicFramePr/>
          <p:nvPr>
            <p:extLst>
              <p:ext uri="{D42A27DB-BD31-4B8C-83A1-F6EECF244321}">
                <p14:modId xmlns:p14="http://schemas.microsoft.com/office/powerpoint/2010/main" val="754427660"/>
              </p:ext>
            </p:extLst>
          </p:nvPr>
        </p:nvGraphicFramePr>
        <p:xfrm>
          <a:off x="2043828" y="3121667"/>
          <a:ext cx="8323491" cy="21747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a:extLst>
              <a:ext uri="{FF2B5EF4-FFF2-40B4-BE49-F238E27FC236}">
                <a16:creationId xmlns:a16="http://schemas.microsoft.com/office/drawing/2014/main" id="{51C62707-4AB7-1712-F096-9A267B9297C6}"/>
              </a:ext>
            </a:extLst>
          </p:cNvPr>
          <p:cNvSpPr txBox="1"/>
          <p:nvPr/>
        </p:nvSpPr>
        <p:spPr>
          <a:xfrm>
            <a:off x="4926059" y="4774321"/>
            <a:ext cx="1771639" cy="369332"/>
          </a:xfrm>
          <a:prstGeom prst="rect">
            <a:avLst/>
          </a:prstGeom>
          <a:noFill/>
        </p:spPr>
        <p:txBody>
          <a:bodyPr wrap="none" rtlCol="0">
            <a:spAutoFit/>
          </a:bodyPr>
          <a:lstStyle/>
          <a:p>
            <a:r>
              <a:rPr lang="en-RO" b="1"/>
              <a:t>Generic Pipeline</a:t>
            </a:r>
          </a:p>
        </p:txBody>
      </p:sp>
    </p:spTree>
    <p:extLst>
      <p:ext uri="{BB962C8B-B14F-4D97-AF65-F5344CB8AC3E}">
        <p14:creationId xmlns:p14="http://schemas.microsoft.com/office/powerpoint/2010/main" val="12138178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EDA0ECBE-7E9C-5D4B-978F-254B2C418F28}"/>
                                            </p:graphicEl>
                                          </p:spTgt>
                                        </p:tgtEl>
                                        <p:attrNameLst>
                                          <p:attrName>style.visibility</p:attrName>
                                        </p:attrNameLst>
                                      </p:cBhvr>
                                      <p:to>
                                        <p:strVal val="visible"/>
                                      </p:to>
                                    </p:set>
                                    <p:animEffect transition="in" filter="fade">
                                      <p:cBhvr>
                                        <p:cTn id="7" dur="500"/>
                                        <p:tgtEl>
                                          <p:spTgt spid="6">
                                            <p:graphicEl>
                                              <a:dgm id="{EDA0ECBE-7E9C-5D4B-978F-254B2C418F28}"/>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8FB39BA8-97B2-9947-B441-43AB4132C9E3}"/>
                                            </p:graphicEl>
                                          </p:spTgt>
                                        </p:tgtEl>
                                        <p:attrNameLst>
                                          <p:attrName>style.visibility</p:attrName>
                                        </p:attrNameLst>
                                      </p:cBhvr>
                                      <p:to>
                                        <p:strVal val="visible"/>
                                      </p:to>
                                    </p:set>
                                    <p:animEffect transition="in" filter="fade">
                                      <p:cBhvr>
                                        <p:cTn id="12" dur="500"/>
                                        <p:tgtEl>
                                          <p:spTgt spid="6">
                                            <p:graphicEl>
                                              <a:dgm id="{8FB39BA8-97B2-9947-B441-43AB4132C9E3}"/>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11451C74-10C0-6D40-AADB-29DF38644B9D}"/>
                                            </p:graphicEl>
                                          </p:spTgt>
                                        </p:tgtEl>
                                        <p:attrNameLst>
                                          <p:attrName>style.visibility</p:attrName>
                                        </p:attrNameLst>
                                      </p:cBhvr>
                                      <p:to>
                                        <p:strVal val="visible"/>
                                      </p:to>
                                    </p:set>
                                    <p:animEffect transition="in" filter="fade">
                                      <p:cBhvr>
                                        <p:cTn id="17" dur="500"/>
                                        <p:tgtEl>
                                          <p:spTgt spid="6">
                                            <p:graphicEl>
                                              <a:dgm id="{11451C74-10C0-6D40-AADB-29DF38644B9D}"/>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graphicEl>
                                              <a:dgm id="{7B33E156-AC3B-C346-A7DB-346CA9EF68FE}"/>
                                            </p:graphicEl>
                                          </p:spTgt>
                                        </p:tgtEl>
                                        <p:attrNameLst>
                                          <p:attrName>style.visibility</p:attrName>
                                        </p:attrNameLst>
                                      </p:cBhvr>
                                      <p:to>
                                        <p:strVal val="visible"/>
                                      </p:to>
                                    </p:set>
                                    <p:animEffect transition="in" filter="fade">
                                      <p:cBhvr>
                                        <p:cTn id="22" dur="500"/>
                                        <p:tgtEl>
                                          <p:spTgt spid="6">
                                            <p:graphicEl>
                                              <a:dgm id="{7B33E156-AC3B-C346-A7DB-346CA9EF68F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8A58-D616-4241-90CF-A764CF5CB8C7}"/>
              </a:ext>
            </a:extLst>
          </p:cNvPr>
          <p:cNvSpPr>
            <a:spLocks noGrp="1"/>
          </p:cNvSpPr>
          <p:nvPr>
            <p:ph type="title"/>
          </p:nvPr>
        </p:nvSpPr>
        <p:spPr>
          <a:xfrm>
            <a:off x="258936" y="202042"/>
            <a:ext cx="11579384" cy="411162"/>
          </a:xfrm>
        </p:spPr>
        <p:txBody>
          <a:bodyPr/>
          <a:lstStyle/>
          <a:p>
            <a:r>
              <a:rPr lang="en-RO" dirty="0"/>
              <a:t>Deployment pipeline </a:t>
            </a:r>
            <a:r>
              <a:rPr lang="en-US" dirty="0"/>
              <a:t>|</a:t>
            </a:r>
            <a:r>
              <a:rPr lang="en-RO" dirty="0"/>
              <a:t> </a:t>
            </a:r>
            <a:r>
              <a:rPr lang="en-US" dirty="0"/>
              <a:t>B</a:t>
            </a:r>
            <a:r>
              <a:rPr lang="en-RO" dirty="0"/>
              <a:t>uild</a:t>
            </a:r>
            <a:endParaRPr lang="en-US" dirty="0"/>
          </a:p>
        </p:txBody>
      </p:sp>
      <p:sp>
        <p:nvSpPr>
          <p:cNvPr id="4" name="Slide Number Placeholder 3">
            <a:extLst>
              <a:ext uri="{FF2B5EF4-FFF2-40B4-BE49-F238E27FC236}">
                <a16:creationId xmlns:a16="http://schemas.microsoft.com/office/drawing/2014/main" id="{ACB3A12B-3BD7-8E4C-96AE-59FAE476B356}"/>
              </a:ext>
            </a:extLst>
          </p:cNvPr>
          <p:cNvSpPr>
            <a:spLocks noGrp="1"/>
          </p:cNvSpPr>
          <p:nvPr>
            <p:ph type="sldNum" sz="quarter" idx="12"/>
          </p:nvPr>
        </p:nvSpPr>
        <p:spPr/>
        <p:txBody>
          <a:bodyPr/>
          <a:lstStyle/>
          <a:p>
            <a:pPr algn="ctr"/>
            <a:fld id="{90156F56-D5AE-4C6F-B826-C69D1BC521BB}" type="slidenum">
              <a:rPr lang="en-US" smtClean="0"/>
              <a:pPr algn="ctr"/>
              <a:t>5</a:t>
            </a:fld>
            <a:endParaRPr lang="en-US"/>
          </a:p>
        </p:txBody>
      </p:sp>
      <p:pic>
        <p:nvPicPr>
          <p:cNvPr id="3" name="Picture 5" descr="A picture containing graphical user interface&#10;&#10;Description automatically generated">
            <a:extLst>
              <a:ext uri="{FF2B5EF4-FFF2-40B4-BE49-F238E27FC236}">
                <a16:creationId xmlns:a16="http://schemas.microsoft.com/office/drawing/2014/main" id="{8990ED58-EC65-F86C-1B8A-82ED9AD2EA33}"/>
              </a:ext>
            </a:extLst>
          </p:cNvPr>
          <p:cNvPicPr>
            <a:picLocks noGrp="1" noChangeAspect="1"/>
          </p:cNvPicPr>
          <p:nvPr>
            <p:ph idx="1"/>
          </p:nvPr>
        </p:nvPicPr>
        <p:blipFill>
          <a:blip r:embed="rId3"/>
          <a:stretch>
            <a:fillRect/>
          </a:stretch>
        </p:blipFill>
        <p:spPr>
          <a:xfrm>
            <a:off x="902782" y="4316733"/>
            <a:ext cx="7274202" cy="1105616"/>
          </a:xfrm>
        </p:spPr>
      </p:pic>
      <p:sp>
        <p:nvSpPr>
          <p:cNvPr id="5" name="Content Placeholder 4">
            <a:extLst>
              <a:ext uri="{FF2B5EF4-FFF2-40B4-BE49-F238E27FC236}">
                <a16:creationId xmlns:a16="http://schemas.microsoft.com/office/drawing/2014/main" id="{0A7DEA78-530B-892A-FA99-2B9B9D5C7EEF}"/>
              </a:ext>
            </a:extLst>
          </p:cNvPr>
          <p:cNvSpPr txBox="1">
            <a:spLocks/>
          </p:cNvSpPr>
          <p:nvPr/>
        </p:nvSpPr>
        <p:spPr>
          <a:xfrm>
            <a:off x="304721" y="1192212"/>
            <a:ext cx="11579384" cy="5029200"/>
          </a:xfrm>
          <a:prstGeom prst="rect">
            <a:avLst/>
          </a:prstGeom>
        </p:spPr>
        <p:txBody>
          <a:bodyPr vert="horz" lIns="108829" tIns="54414" rIns="108829" bIns="54414" rtlCol="0" anchor="t">
            <a:normAutofit/>
          </a:bodyPr>
          <a:lstStyle>
            <a:lvl1pPr marL="274638" indent="-265113" algn="l" defTabSz="1088291" rtl="0" eaLnBrk="1" latinLnBrk="0" hangingPunct="1">
              <a:spcBef>
                <a:spcPts val="714"/>
              </a:spcBef>
              <a:buClr>
                <a:schemeClr val="tx1"/>
              </a:buClr>
              <a:buSzPct val="70000"/>
              <a:buFont typeface="Wingdings" pitchFamily="2" charset="2"/>
              <a:buChar char="§"/>
              <a:defRPr sz="2200" kern="1200">
                <a:solidFill>
                  <a:schemeClr val="tx1"/>
                </a:solidFill>
                <a:latin typeface="+mn-lt"/>
                <a:ea typeface="+mn-ea"/>
                <a:cs typeface="+mn-cs"/>
              </a:defRPr>
            </a:lvl1pPr>
            <a:lvl2pPr marL="551703" indent="-275852" algn="l" defTabSz="1088291" rtl="0" eaLnBrk="1" latinLnBrk="0" hangingPunct="1">
              <a:spcBef>
                <a:spcPts val="714"/>
              </a:spcBef>
              <a:buClr>
                <a:schemeClr val="tx1"/>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tx1"/>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342900" indent="-342900"/>
            <a:r>
              <a:rPr lang="en-US" dirty="0"/>
              <a:t>A deployment pipeline starts from the Build &amp; Test step</a:t>
            </a:r>
          </a:p>
          <a:p>
            <a:pPr marL="619965" lvl="1" indent="-342900"/>
            <a:r>
              <a:rPr lang="en-US" dirty="0"/>
              <a:t>The CI pipeline is part of a deployment pipeline</a:t>
            </a:r>
          </a:p>
          <a:p>
            <a:pPr marL="619965" lvl="1" indent="-342900"/>
            <a:r>
              <a:rPr lang="en-US" dirty="0"/>
              <a:t>The CI pipeline and the CD pipeline can be merged</a:t>
            </a:r>
          </a:p>
          <a:p>
            <a:pPr marL="820241" lvl="2" indent="-342900"/>
            <a:r>
              <a:rPr lang="en-US" dirty="0"/>
              <a:t>As such, the steps below can be added to an existing CI pipeline to turn it into a CD pipeline</a:t>
            </a:r>
            <a:endParaRPr lang="en-RO" dirty="0"/>
          </a:p>
          <a:p>
            <a:pPr marL="552655" lvl="1" indent="-275590"/>
            <a:r>
              <a:rPr lang="en-US" dirty="0"/>
              <a:t>All steps are running without user interaction</a:t>
            </a:r>
            <a:endParaRPr lang="en-RO" dirty="0"/>
          </a:p>
          <a:p>
            <a:pPr marL="551180" lvl="1" indent="-275590"/>
            <a:endParaRPr lang="en-RO" dirty="0"/>
          </a:p>
        </p:txBody>
      </p:sp>
    </p:spTree>
    <p:extLst>
      <p:ext uri="{BB962C8B-B14F-4D97-AF65-F5344CB8AC3E}">
        <p14:creationId xmlns:p14="http://schemas.microsoft.com/office/powerpoint/2010/main" val="10477003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2C01A-7B93-DA56-C486-083D343C83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D46320-0A3E-DDBF-ED56-070AA50B7495}"/>
              </a:ext>
            </a:extLst>
          </p:cNvPr>
          <p:cNvSpPr>
            <a:spLocks noGrp="1"/>
          </p:cNvSpPr>
          <p:nvPr>
            <p:ph type="title"/>
          </p:nvPr>
        </p:nvSpPr>
        <p:spPr>
          <a:xfrm>
            <a:off x="258936" y="202042"/>
            <a:ext cx="11579384" cy="411162"/>
          </a:xfrm>
        </p:spPr>
        <p:txBody>
          <a:bodyPr/>
          <a:lstStyle/>
          <a:p>
            <a:r>
              <a:rPr lang="en-RO"/>
              <a:t>Deployment pipeline</a:t>
            </a:r>
            <a:endParaRPr lang="en-US"/>
          </a:p>
        </p:txBody>
      </p:sp>
      <p:sp>
        <p:nvSpPr>
          <p:cNvPr id="4" name="Slide Number Placeholder 3">
            <a:extLst>
              <a:ext uri="{FF2B5EF4-FFF2-40B4-BE49-F238E27FC236}">
                <a16:creationId xmlns:a16="http://schemas.microsoft.com/office/drawing/2014/main" id="{16FF7DB3-33D6-37F7-9BD7-E5254714039E}"/>
              </a:ext>
            </a:extLst>
          </p:cNvPr>
          <p:cNvSpPr>
            <a:spLocks noGrp="1"/>
          </p:cNvSpPr>
          <p:nvPr>
            <p:ph type="sldNum" sz="quarter" idx="12"/>
          </p:nvPr>
        </p:nvSpPr>
        <p:spPr/>
        <p:txBody>
          <a:bodyPr/>
          <a:lstStyle/>
          <a:p>
            <a:pPr algn="ctr"/>
            <a:fld id="{90156F56-D5AE-4C6F-B826-C69D1BC521BB}" type="slidenum">
              <a:rPr lang="en-US" smtClean="0"/>
              <a:pPr algn="ctr"/>
              <a:t>6</a:t>
            </a:fld>
            <a:endParaRPr lang="en-US"/>
          </a:p>
        </p:txBody>
      </p:sp>
      <p:sp>
        <p:nvSpPr>
          <p:cNvPr id="6" name="TextBox 5">
            <a:extLst>
              <a:ext uri="{FF2B5EF4-FFF2-40B4-BE49-F238E27FC236}">
                <a16:creationId xmlns:a16="http://schemas.microsoft.com/office/drawing/2014/main" id="{851FE756-44A2-856C-6894-999892C94791}"/>
              </a:ext>
            </a:extLst>
          </p:cNvPr>
          <p:cNvSpPr txBox="1"/>
          <p:nvPr/>
        </p:nvSpPr>
        <p:spPr>
          <a:xfrm>
            <a:off x="310340" y="944931"/>
            <a:ext cx="10922542" cy="4198585"/>
          </a:xfrm>
          <a:prstGeom prst="rect">
            <a:avLst/>
          </a:prstGeom>
          <a:solidFill>
            <a:schemeClr val="bg1"/>
          </a:solidFill>
          <a:ln w="12700" cmpd="sng">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Bef>
                <a:spcPts val="700"/>
              </a:spcBef>
              <a:buFont typeface="Wingdings" panose="05000000000000000000" pitchFamily="2" charset="2"/>
              <a:buChar char="§"/>
            </a:pPr>
            <a:r>
              <a:rPr lang="en-US" sz="2200" dirty="0">
                <a:ea typeface="+mn-lt"/>
                <a:cs typeface="+mn-lt"/>
              </a:rPr>
              <a:t>Once the build process completes, the release goes through a </a:t>
            </a:r>
            <a:r>
              <a:rPr lang="en-US" sz="2200" b="1" dirty="0">
                <a:ea typeface="+mn-lt"/>
                <a:cs typeface="+mn-lt"/>
              </a:rPr>
              <a:t>deployment pipeline</a:t>
            </a:r>
          </a:p>
          <a:p>
            <a:pPr marL="285750" indent="-285750">
              <a:spcBef>
                <a:spcPts val="700"/>
              </a:spcBef>
              <a:buFont typeface="Wingdings" panose="05000000000000000000" pitchFamily="2" charset="2"/>
              <a:buChar char="§"/>
            </a:pPr>
            <a:endParaRPr lang="en-US" sz="2200" b="1" dirty="0">
              <a:ea typeface="+mn-lt"/>
              <a:cs typeface="+mn-lt"/>
            </a:endParaRPr>
          </a:p>
          <a:p>
            <a:pPr marL="285750" indent="-285750">
              <a:spcBef>
                <a:spcPts val="700"/>
              </a:spcBef>
              <a:buFont typeface="Wingdings" panose="05000000000000000000" pitchFamily="2" charset="2"/>
              <a:buChar char="§"/>
            </a:pPr>
            <a:endParaRPr lang="en-US" sz="2200" b="1" dirty="0">
              <a:ea typeface="+mn-lt"/>
              <a:cs typeface="+mn-lt"/>
            </a:endParaRPr>
          </a:p>
          <a:p>
            <a:pPr marL="285750" indent="-285750">
              <a:spcBef>
                <a:spcPts val="700"/>
              </a:spcBef>
              <a:buFont typeface="Wingdings" panose="05000000000000000000" pitchFamily="2" charset="2"/>
              <a:buChar char="§"/>
            </a:pPr>
            <a:endParaRPr lang="en-US" sz="2200" b="1" dirty="0">
              <a:ea typeface="+mn-lt"/>
              <a:cs typeface="+mn-lt"/>
            </a:endParaRPr>
          </a:p>
          <a:p>
            <a:pPr marL="285750" indent="-285750">
              <a:spcBef>
                <a:spcPts val="700"/>
              </a:spcBef>
              <a:buFont typeface="Wingdings" panose="05000000000000000000" pitchFamily="2" charset="2"/>
              <a:buChar char="§"/>
            </a:pPr>
            <a:endParaRPr lang="en-US" sz="2200" b="1" dirty="0">
              <a:ea typeface="+mn-lt"/>
              <a:cs typeface="+mn-lt"/>
            </a:endParaRPr>
          </a:p>
          <a:p>
            <a:pPr marL="285750" indent="-285750">
              <a:spcBef>
                <a:spcPts val="700"/>
              </a:spcBef>
              <a:buFont typeface="Wingdings" panose="05000000000000000000" pitchFamily="2" charset="2"/>
              <a:buChar char="§"/>
            </a:pPr>
            <a:endParaRPr lang="en-US" sz="2200" b="1" dirty="0">
              <a:ea typeface="+mn-lt"/>
              <a:cs typeface="+mn-lt"/>
            </a:endParaRPr>
          </a:p>
          <a:p>
            <a:pPr marL="285750" indent="-285750">
              <a:spcBef>
                <a:spcPts val="700"/>
              </a:spcBef>
              <a:buFont typeface="Wingdings" panose="05000000000000000000" pitchFamily="2" charset="2"/>
              <a:buChar char="§"/>
            </a:pPr>
            <a:endParaRPr lang="en-US" sz="2200" b="1" dirty="0">
              <a:ea typeface="+mn-lt"/>
              <a:cs typeface="+mn-lt"/>
            </a:endParaRPr>
          </a:p>
          <a:p>
            <a:pPr marL="285750" indent="-285750">
              <a:spcBef>
                <a:spcPts val="700"/>
              </a:spcBef>
              <a:buFont typeface="Wingdings" panose="05000000000000000000" pitchFamily="2" charset="2"/>
              <a:buChar char="§"/>
            </a:pPr>
            <a:r>
              <a:rPr lang="en-US" sz="2400" dirty="0">
                <a:ea typeface="+mn-lt"/>
                <a:cs typeface="+mn-lt"/>
              </a:rPr>
              <a:t>Two manual judgement steps offer the developer the possibility to </a:t>
            </a:r>
            <a:r>
              <a:rPr lang="en-US" sz="2400" b="1" dirty="0">
                <a:ea typeface="+mn-lt"/>
                <a:cs typeface="+mn-lt"/>
              </a:rPr>
              <a:t>rollback changes</a:t>
            </a:r>
            <a:r>
              <a:rPr lang="en-US" sz="2400" dirty="0">
                <a:ea typeface="+mn-lt"/>
                <a:cs typeface="+mn-lt"/>
              </a:rPr>
              <a:t>, even if all the stages had been successful. This gives the team full control over the deployment.</a:t>
            </a:r>
            <a:endParaRPr lang="en-US" dirty="0"/>
          </a:p>
        </p:txBody>
      </p:sp>
      <p:graphicFrame>
        <p:nvGraphicFramePr>
          <p:cNvPr id="10" name="Diagram 9">
            <a:extLst>
              <a:ext uri="{FF2B5EF4-FFF2-40B4-BE49-F238E27FC236}">
                <a16:creationId xmlns:a16="http://schemas.microsoft.com/office/drawing/2014/main" id="{CB4637E7-7E93-3278-0B92-274770CD5D0D}"/>
              </a:ext>
            </a:extLst>
          </p:cNvPr>
          <p:cNvGraphicFramePr/>
          <p:nvPr>
            <p:extLst>
              <p:ext uri="{D42A27DB-BD31-4B8C-83A1-F6EECF244321}">
                <p14:modId xmlns:p14="http://schemas.microsoft.com/office/powerpoint/2010/main" val="1569255630"/>
              </p:ext>
            </p:extLst>
          </p:nvPr>
        </p:nvGraphicFramePr>
        <p:xfrm>
          <a:off x="310340" y="1504188"/>
          <a:ext cx="11576859" cy="2313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069949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graphicEl>
                                              <a:dgm id="{72172568-FDC9-45A9-8FFA-C1B86CAE30EB}"/>
                                            </p:graphicEl>
                                          </p:spTgt>
                                        </p:tgtEl>
                                        <p:attrNameLst>
                                          <p:attrName>style.visibility</p:attrName>
                                        </p:attrNameLst>
                                      </p:cBhvr>
                                      <p:to>
                                        <p:strVal val="visible"/>
                                      </p:to>
                                    </p:set>
                                    <p:animEffect transition="in" filter="fade">
                                      <p:cBhvr>
                                        <p:cTn id="12" dur="500"/>
                                        <p:tgtEl>
                                          <p:spTgt spid="10">
                                            <p:graphicEl>
                                              <a:dgm id="{72172568-FDC9-45A9-8FFA-C1B86CAE30EB}"/>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graphicEl>
                                              <a:dgm id="{25791BE6-AFB0-4C66-9A98-0BB419576BCB}"/>
                                            </p:graphicEl>
                                          </p:spTgt>
                                        </p:tgtEl>
                                        <p:attrNameLst>
                                          <p:attrName>style.visibility</p:attrName>
                                        </p:attrNameLst>
                                      </p:cBhvr>
                                      <p:to>
                                        <p:strVal val="visible"/>
                                      </p:to>
                                    </p:set>
                                    <p:animEffect transition="in" filter="fade">
                                      <p:cBhvr>
                                        <p:cTn id="15" dur="500"/>
                                        <p:tgtEl>
                                          <p:spTgt spid="10">
                                            <p:graphicEl>
                                              <a:dgm id="{25791BE6-AFB0-4C66-9A98-0BB419576BCB}"/>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graphicEl>
                                              <a:dgm id="{2EBDF670-6E07-4EB0-996F-FC829E569FF7}"/>
                                            </p:graphicEl>
                                          </p:spTgt>
                                        </p:tgtEl>
                                        <p:attrNameLst>
                                          <p:attrName>style.visibility</p:attrName>
                                        </p:attrNameLst>
                                      </p:cBhvr>
                                      <p:to>
                                        <p:strVal val="visible"/>
                                      </p:to>
                                    </p:set>
                                    <p:animEffect transition="in" filter="fade">
                                      <p:cBhvr>
                                        <p:cTn id="20" dur="500"/>
                                        <p:tgtEl>
                                          <p:spTgt spid="10">
                                            <p:graphicEl>
                                              <a:dgm id="{2EBDF670-6E07-4EB0-996F-FC829E569FF7}"/>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graphicEl>
                                              <a:dgm id="{652D95A5-313B-4477-BE57-6987AEAAD572}"/>
                                            </p:graphicEl>
                                          </p:spTgt>
                                        </p:tgtEl>
                                        <p:attrNameLst>
                                          <p:attrName>style.visibility</p:attrName>
                                        </p:attrNameLst>
                                      </p:cBhvr>
                                      <p:to>
                                        <p:strVal val="visible"/>
                                      </p:to>
                                    </p:set>
                                    <p:animEffect transition="in" filter="fade">
                                      <p:cBhvr>
                                        <p:cTn id="23" dur="500"/>
                                        <p:tgtEl>
                                          <p:spTgt spid="10">
                                            <p:graphicEl>
                                              <a:dgm id="{652D95A5-313B-4477-BE57-6987AEAAD572}"/>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graphicEl>
                                              <a:dgm id="{4CAA6765-D8B8-4A77-AC46-11A5D097E5D8}"/>
                                            </p:graphicEl>
                                          </p:spTgt>
                                        </p:tgtEl>
                                        <p:attrNameLst>
                                          <p:attrName>style.visibility</p:attrName>
                                        </p:attrNameLst>
                                      </p:cBhvr>
                                      <p:to>
                                        <p:strVal val="visible"/>
                                      </p:to>
                                    </p:set>
                                    <p:animEffect transition="in" filter="fade">
                                      <p:cBhvr>
                                        <p:cTn id="28" dur="500"/>
                                        <p:tgtEl>
                                          <p:spTgt spid="10">
                                            <p:graphicEl>
                                              <a:dgm id="{4CAA6765-D8B8-4A77-AC46-11A5D097E5D8}"/>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graphicEl>
                                              <a:dgm id="{166280E7-B182-46E5-A062-CB2D1527FD44}"/>
                                            </p:graphicEl>
                                          </p:spTgt>
                                        </p:tgtEl>
                                        <p:attrNameLst>
                                          <p:attrName>style.visibility</p:attrName>
                                        </p:attrNameLst>
                                      </p:cBhvr>
                                      <p:to>
                                        <p:strVal val="visible"/>
                                      </p:to>
                                    </p:set>
                                    <p:animEffect transition="in" filter="fade">
                                      <p:cBhvr>
                                        <p:cTn id="31" dur="500"/>
                                        <p:tgtEl>
                                          <p:spTgt spid="10">
                                            <p:graphicEl>
                                              <a:dgm id="{166280E7-B182-46E5-A062-CB2D1527FD44}"/>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
                                            <p:graphicEl>
                                              <a:dgm id="{125A773B-1248-4154-AC2F-346A5815BF7D}"/>
                                            </p:graphicEl>
                                          </p:spTgt>
                                        </p:tgtEl>
                                        <p:attrNameLst>
                                          <p:attrName>style.visibility</p:attrName>
                                        </p:attrNameLst>
                                      </p:cBhvr>
                                      <p:to>
                                        <p:strVal val="visible"/>
                                      </p:to>
                                    </p:set>
                                    <p:animEffect transition="in" filter="fade">
                                      <p:cBhvr>
                                        <p:cTn id="36" dur="500"/>
                                        <p:tgtEl>
                                          <p:spTgt spid="10">
                                            <p:graphicEl>
                                              <a:dgm id="{125A773B-1248-4154-AC2F-346A5815BF7D}"/>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
                                            <p:graphicEl>
                                              <a:dgm id="{DB564C7B-8386-4741-99DE-52D44B69C28E}"/>
                                            </p:graphicEl>
                                          </p:spTgt>
                                        </p:tgtEl>
                                        <p:attrNameLst>
                                          <p:attrName>style.visibility</p:attrName>
                                        </p:attrNameLst>
                                      </p:cBhvr>
                                      <p:to>
                                        <p:strVal val="visible"/>
                                      </p:to>
                                    </p:set>
                                    <p:animEffect transition="in" filter="fade">
                                      <p:cBhvr>
                                        <p:cTn id="39" dur="500"/>
                                        <p:tgtEl>
                                          <p:spTgt spid="10">
                                            <p:graphicEl>
                                              <a:dgm id="{DB564C7B-8386-4741-99DE-52D44B69C28E}"/>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0">
                                            <p:graphicEl>
                                              <a:dgm id="{FCF187A6-D896-419A-AEBA-7578936FBEAC}"/>
                                            </p:graphicEl>
                                          </p:spTgt>
                                        </p:tgtEl>
                                        <p:attrNameLst>
                                          <p:attrName>style.visibility</p:attrName>
                                        </p:attrNameLst>
                                      </p:cBhvr>
                                      <p:to>
                                        <p:strVal val="visible"/>
                                      </p:to>
                                    </p:set>
                                    <p:animEffect transition="in" filter="fade">
                                      <p:cBhvr>
                                        <p:cTn id="44" dur="500"/>
                                        <p:tgtEl>
                                          <p:spTgt spid="10">
                                            <p:graphicEl>
                                              <a:dgm id="{FCF187A6-D896-419A-AEBA-7578936FBEAC}"/>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
                                            <p:graphicEl>
                                              <a:dgm id="{BC01B9B9-38BD-44B7-BAD5-A5EFB619FAB2}"/>
                                            </p:graphicEl>
                                          </p:spTgt>
                                        </p:tgtEl>
                                        <p:attrNameLst>
                                          <p:attrName>style.visibility</p:attrName>
                                        </p:attrNameLst>
                                      </p:cBhvr>
                                      <p:to>
                                        <p:strVal val="visible"/>
                                      </p:to>
                                    </p:set>
                                    <p:animEffect transition="in" filter="fade">
                                      <p:cBhvr>
                                        <p:cTn id="47" dur="500"/>
                                        <p:tgtEl>
                                          <p:spTgt spid="10">
                                            <p:graphicEl>
                                              <a:dgm id="{BC01B9B9-38BD-44B7-BAD5-A5EFB619FAB2}"/>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graphicEl>
                                              <a:dgm id="{0BA36912-FFD6-4F9A-8936-DACDB8F0BD7F}"/>
                                            </p:graphicEl>
                                          </p:spTgt>
                                        </p:tgtEl>
                                        <p:attrNameLst>
                                          <p:attrName>style.visibility</p:attrName>
                                        </p:attrNameLst>
                                      </p:cBhvr>
                                      <p:to>
                                        <p:strVal val="visible"/>
                                      </p:to>
                                    </p:set>
                                    <p:animEffect transition="in" filter="fade">
                                      <p:cBhvr>
                                        <p:cTn id="52" dur="500"/>
                                        <p:tgtEl>
                                          <p:spTgt spid="10">
                                            <p:graphicEl>
                                              <a:dgm id="{0BA36912-FFD6-4F9A-8936-DACDB8F0BD7F}"/>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0">
                                            <p:graphicEl>
                                              <a:dgm id="{E0DB689D-079C-4D10-A010-00B162C016CF}"/>
                                            </p:graphicEl>
                                          </p:spTgt>
                                        </p:tgtEl>
                                        <p:attrNameLst>
                                          <p:attrName>style.visibility</p:attrName>
                                        </p:attrNameLst>
                                      </p:cBhvr>
                                      <p:to>
                                        <p:strVal val="visible"/>
                                      </p:to>
                                    </p:set>
                                    <p:animEffect transition="in" filter="fade">
                                      <p:cBhvr>
                                        <p:cTn id="55" dur="500"/>
                                        <p:tgtEl>
                                          <p:spTgt spid="10">
                                            <p:graphicEl>
                                              <a:dgm id="{E0DB689D-079C-4D10-A010-00B162C016CF}"/>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6">
                                            <p:bg/>
                                          </p:spTgt>
                                        </p:tgtEl>
                                        <p:attrNameLst>
                                          <p:attrName>style.visibility</p:attrName>
                                        </p:attrNameLst>
                                      </p:cBhvr>
                                      <p:to>
                                        <p:strVal val="visible"/>
                                      </p:to>
                                    </p:set>
                                    <p:animEffect transition="in" filter="fade">
                                      <p:cBhvr>
                                        <p:cTn id="60" dur="500"/>
                                        <p:tgtEl>
                                          <p:spTgt spid="6">
                                            <p:bg/>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6">
                                            <p:txEl>
                                              <p:pRg st="7" end="7"/>
                                            </p:txEl>
                                          </p:spTgt>
                                        </p:tgtEl>
                                        <p:attrNameLst>
                                          <p:attrName>style.visibility</p:attrName>
                                        </p:attrNameLst>
                                      </p:cBhvr>
                                      <p:to>
                                        <p:strVal val="visible"/>
                                      </p:to>
                                    </p:set>
                                    <p:animEffect transition="in" filter="fade">
                                      <p:cBhvr>
                                        <p:cTn id="65"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Graphic spid="10"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8A58-D616-4241-90CF-A764CF5CB8C7}"/>
              </a:ext>
            </a:extLst>
          </p:cNvPr>
          <p:cNvSpPr>
            <a:spLocks noGrp="1"/>
          </p:cNvSpPr>
          <p:nvPr>
            <p:ph type="title"/>
          </p:nvPr>
        </p:nvSpPr>
        <p:spPr>
          <a:xfrm>
            <a:off x="258936" y="202042"/>
            <a:ext cx="11579384" cy="411162"/>
          </a:xfrm>
        </p:spPr>
        <p:txBody>
          <a:bodyPr/>
          <a:lstStyle/>
          <a:p>
            <a:r>
              <a:rPr lang="en-RO" dirty="0"/>
              <a:t>Deployment pipeline</a:t>
            </a:r>
            <a:r>
              <a:rPr lang="en-US" dirty="0"/>
              <a:t> | Pre-prod fails</a:t>
            </a:r>
          </a:p>
        </p:txBody>
      </p:sp>
      <p:sp>
        <p:nvSpPr>
          <p:cNvPr id="4" name="Slide Number Placeholder 3">
            <a:extLst>
              <a:ext uri="{FF2B5EF4-FFF2-40B4-BE49-F238E27FC236}">
                <a16:creationId xmlns:a16="http://schemas.microsoft.com/office/drawing/2014/main" id="{ACB3A12B-3BD7-8E4C-96AE-59FAE476B356}"/>
              </a:ext>
            </a:extLst>
          </p:cNvPr>
          <p:cNvSpPr>
            <a:spLocks noGrp="1"/>
          </p:cNvSpPr>
          <p:nvPr>
            <p:ph type="sldNum" sz="quarter" idx="12"/>
          </p:nvPr>
        </p:nvSpPr>
        <p:spPr/>
        <p:txBody>
          <a:bodyPr/>
          <a:lstStyle/>
          <a:p>
            <a:pPr algn="ctr"/>
            <a:fld id="{90156F56-D5AE-4C6F-B826-C69D1BC521BB}" type="slidenum">
              <a:rPr lang="en-US" smtClean="0"/>
              <a:pPr algn="ctr"/>
              <a:t>7</a:t>
            </a:fld>
            <a:endParaRPr lang="en-US"/>
          </a:p>
        </p:txBody>
      </p:sp>
      <p:sp>
        <p:nvSpPr>
          <p:cNvPr id="6" name="TextBox 5">
            <a:extLst>
              <a:ext uri="{FF2B5EF4-FFF2-40B4-BE49-F238E27FC236}">
                <a16:creationId xmlns:a16="http://schemas.microsoft.com/office/drawing/2014/main" id="{1B621504-28F4-20C7-5281-97155D24D6FE}"/>
              </a:ext>
            </a:extLst>
          </p:cNvPr>
          <p:cNvSpPr txBox="1"/>
          <p:nvPr/>
        </p:nvSpPr>
        <p:spPr>
          <a:xfrm>
            <a:off x="310340" y="944931"/>
            <a:ext cx="10922542" cy="4198585"/>
          </a:xfrm>
          <a:prstGeom prst="rect">
            <a:avLst/>
          </a:prstGeom>
          <a:solidFill>
            <a:schemeClr val="bg1"/>
          </a:solidFill>
          <a:ln w="12700" cmpd="sng">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Bef>
                <a:spcPts val="700"/>
              </a:spcBef>
              <a:buFont typeface="Wingdings" panose="05000000000000000000" pitchFamily="2" charset="2"/>
              <a:buChar char="§"/>
            </a:pPr>
            <a:r>
              <a:rPr lang="en-US" sz="2200" dirty="0">
                <a:ea typeface="+mn-lt"/>
                <a:cs typeface="+mn-lt"/>
              </a:rPr>
              <a:t>If the acceptance tests fail on Pre-prod, the pipeline will </a:t>
            </a:r>
            <a:r>
              <a:rPr lang="en-US" sz="2200" b="1" dirty="0">
                <a:ea typeface="+mn-lt"/>
                <a:cs typeface="+mn-lt"/>
              </a:rPr>
              <a:t>rollback the changes in Pre-prod</a:t>
            </a:r>
          </a:p>
          <a:p>
            <a:pPr marL="285750" indent="-285750">
              <a:spcBef>
                <a:spcPts val="700"/>
              </a:spcBef>
              <a:buFont typeface="Wingdings" panose="05000000000000000000" pitchFamily="2" charset="2"/>
              <a:buChar char="§"/>
            </a:pPr>
            <a:endParaRPr lang="en-US" sz="2200" b="1" dirty="0">
              <a:ea typeface="+mn-lt"/>
              <a:cs typeface="+mn-lt"/>
            </a:endParaRPr>
          </a:p>
          <a:p>
            <a:pPr marL="285750" indent="-285750">
              <a:spcBef>
                <a:spcPts val="700"/>
              </a:spcBef>
              <a:buFont typeface="Wingdings" panose="05000000000000000000" pitchFamily="2" charset="2"/>
              <a:buChar char="§"/>
            </a:pPr>
            <a:endParaRPr lang="en-US" sz="2200" b="1" dirty="0">
              <a:ea typeface="+mn-lt"/>
              <a:cs typeface="+mn-lt"/>
            </a:endParaRPr>
          </a:p>
          <a:p>
            <a:pPr marL="285750" indent="-285750">
              <a:spcBef>
                <a:spcPts val="700"/>
              </a:spcBef>
              <a:buFont typeface="Wingdings" panose="05000000000000000000" pitchFamily="2" charset="2"/>
              <a:buChar char="§"/>
            </a:pPr>
            <a:endParaRPr lang="en-US" sz="2200" b="1" dirty="0">
              <a:ea typeface="+mn-lt"/>
              <a:cs typeface="+mn-lt"/>
            </a:endParaRPr>
          </a:p>
          <a:p>
            <a:pPr marL="285750" indent="-285750">
              <a:spcBef>
                <a:spcPts val="700"/>
              </a:spcBef>
              <a:buFont typeface="Wingdings" panose="05000000000000000000" pitchFamily="2" charset="2"/>
              <a:buChar char="§"/>
            </a:pPr>
            <a:endParaRPr lang="en-US" sz="2200" b="1" dirty="0">
              <a:ea typeface="+mn-lt"/>
              <a:cs typeface="+mn-lt"/>
            </a:endParaRPr>
          </a:p>
          <a:p>
            <a:pPr marL="285750" indent="-285750">
              <a:spcBef>
                <a:spcPts val="700"/>
              </a:spcBef>
              <a:buFont typeface="Wingdings" panose="05000000000000000000" pitchFamily="2" charset="2"/>
              <a:buChar char="§"/>
            </a:pPr>
            <a:endParaRPr lang="en-US" sz="2200" b="1" dirty="0">
              <a:ea typeface="+mn-lt"/>
              <a:cs typeface="+mn-lt"/>
            </a:endParaRPr>
          </a:p>
          <a:p>
            <a:pPr marL="285750" indent="-285750">
              <a:spcBef>
                <a:spcPts val="700"/>
              </a:spcBef>
              <a:buFont typeface="Wingdings" panose="05000000000000000000" pitchFamily="2" charset="2"/>
              <a:buChar char="§"/>
            </a:pPr>
            <a:endParaRPr lang="en-US" sz="2200" b="1" dirty="0">
              <a:ea typeface="+mn-lt"/>
              <a:cs typeface="+mn-lt"/>
            </a:endParaRPr>
          </a:p>
          <a:p>
            <a:pPr marL="285750" indent="-285750">
              <a:spcBef>
                <a:spcPts val="700"/>
              </a:spcBef>
              <a:buFont typeface="Wingdings" panose="05000000000000000000" pitchFamily="2" charset="2"/>
              <a:buChar char="§"/>
            </a:pPr>
            <a:r>
              <a:rPr lang="en-US" sz="2400" dirty="0"/>
              <a:t>Having automated and manual rollbacks in place will also help to </a:t>
            </a:r>
            <a:r>
              <a:rPr lang="en-US" sz="2400" b="1" dirty="0"/>
              <a:t>avoid publishing bugs to production</a:t>
            </a:r>
            <a:r>
              <a:rPr lang="en-US" sz="2400" dirty="0"/>
              <a:t> in the case there is a problem that was detected by the tests or by the tester and will also </a:t>
            </a:r>
            <a:r>
              <a:rPr lang="en-US" sz="2400" b="1" dirty="0"/>
              <a:t>minimize the time to fix a broken deployment</a:t>
            </a:r>
          </a:p>
        </p:txBody>
      </p:sp>
      <p:graphicFrame>
        <p:nvGraphicFramePr>
          <p:cNvPr id="10" name="Diagram 9">
            <a:extLst>
              <a:ext uri="{FF2B5EF4-FFF2-40B4-BE49-F238E27FC236}">
                <a16:creationId xmlns:a16="http://schemas.microsoft.com/office/drawing/2014/main" id="{AD37D935-51CA-0A44-7FDF-C385731A0980}"/>
              </a:ext>
            </a:extLst>
          </p:cNvPr>
          <p:cNvGraphicFramePr/>
          <p:nvPr>
            <p:extLst>
              <p:ext uri="{D42A27DB-BD31-4B8C-83A1-F6EECF244321}">
                <p14:modId xmlns:p14="http://schemas.microsoft.com/office/powerpoint/2010/main" val="905447962"/>
              </p:ext>
            </p:extLst>
          </p:nvPr>
        </p:nvGraphicFramePr>
        <p:xfrm>
          <a:off x="3202377" y="1504188"/>
          <a:ext cx="5784072" cy="2313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271280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graphicEl>
                                              <a:dgm id="{72172568-FDC9-45A9-8FFA-C1B86CAE30EB}"/>
                                            </p:graphicEl>
                                          </p:spTgt>
                                        </p:tgtEl>
                                        <p:attrNameLst>
                                          <p:attrName>style.visibility</p:attrName>
                                        </p:attrNameLst>
                                      </p:cBhvr>
                                      <p:to>
                                        <p:strVal val="visible"/>
                                      </p:to>
                                    </p:set>
                                    <p:animEffect transition="in" filter="fade">
                                      <p:cBhvr>
                                        <p:cTn id="12" dur="500"/>
                                        <p:tgtEl>
                                          <p:spTgt spid="10">
                                            <p:graphicEl>
                                              <a:dgm id="{72172568-FDC9-45A9-8FFA-C1B86CAE30EB}"/>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graphicEl>
                                              <a:dgm id="{25791BE6-AFB0-4C66-9A98-0BB419576BCB}"/>
                                            </p:graphicEl>
                                          </p:spTgt>
                                        </p:tgtEl>
                                        <p:attrNameLst>
                                          <p:attrName>style.visibility</p:attrName>
                                        </p:attrNameLst>
                                      </p:cBhvr>
                                      <p:to>
                                        <p:strVal val="visible"/>
                                      </p:to>
                                    </p:set>
                                    <p:animEffect transition="in" filter="fade">
                                      <p:cBhvr>
                                        <p:cTn id="15" dur="500"/>
                                        <p:tgtEl>
                                          <p:spTgt spid="10">
                                            <p:graphicEl>
                                              <a:dgm id="{25791BE6-AFB0-4C66-9A98-0BB419576BCB}"/>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graphicEl>
                                              <a:dgm id="{2EBDF670-6E07-4EB0-996F-FC829E569FF7}"/>
                                            </p:graphicEl>
                                          </p:spTgt>
                                        </p:tgtEl>
                                        <p:attrNameLst>
                                          <p:attrName>style.visibility</p:attrName>
                                        </p:attrNameLst>
                                      </p:cBhvr>
                                      <p:to>
                                        <p:strVal val="visible"/>
                                      </p:to>
                                    </p:set>
                                    <p:animEffect transition="in" filter="fade">
                                      <p:cBhvr>
                                        <p:cTn id="20" dur="500"/>
                                        <p:tgtEl>
                                          <p:spTgt spid="10">
                                            <p:graphicEl>
                                              <a:dgm id="{2EBDF670-6E07-4EB0-996F-FC829E569FF7}"/>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graphicEl>
                                              <a:dgm id="{652D95A5-313B-4477-BE57-6987AEAAD572}"/>
                                            </p:graphicEl>
                                          </p:spTgt>
                                        </p:tgtEl>
                                        <p:attrNameLst>
                                          <p:attrName>style.visibility</p:attrName>
                                        </p:attrNameLst>
                                      </p:cBhvr>
                                      <p:to>
                                        <p:strVal val="visible"/>
                                      </p:to>
                                    </p:set>
                                    <p:animEffect transition="in" filter="fade">
                                      <p:cBhvr>
                                        <p:cTn id="23" dur="500"/>
                                        <p:tgtEl>
                                          <p:spTgt spid="10">
                                            <p:graphicEl>
                                              <a:dgm id="{652D95A5-313B-4477-BE57-6987AEAAD572}"/>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graphicEl>
                                              <a:dgm id="{4CAA6765-D8B8-4A77-AC46-11A5D097E5D8}"/>
                                            </p:graphicEl>
                                          </p:spTgt>
                                        </p:tgtEl>
                                        <p:attrNameLst>
                                          <p:attrName>style.visibility</p:attrName>
                                        </p:attrNameLst>
                                      </p:cBhvr>
                                      <p:to>
                                        <p:strVal val="visible"/>
                                      </p:to>
                                    </p:set>
                                    <p:animEffect transition="in" filter="fade">
                                      <p:cBhvr>
                                        <p:cTn id="28" dur="500"/>
                                        <p:tgtEl>
                                          <p:spTgt spid="10">
                                            <p:graphicEl>
                                              <a:dgm id="{4CAA6765-D8B8-4A77-AC46-11A5D097E5D8}"/>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graphicEl>
                                              <a:dgm id="{166280E7-B182-46E5-A062-CB2D1527FD44}"/>
                                            </p:graphicEl>
                                          </p:spTgt>
                                        </p:tgtEl>
                                        <p:attrNameLst>
                                          <p:attrName>style.visibility</p:attrName>
                                        </p:attrNameLst>
                                      </p:cBhvr>
                                      <p:to>
                                        <p:strVal val="visible"/>
                                      </p:to>
                                    </p:set>
                                    <p:animEffect transition="in" filter="fade">
                                      <p:cBhvr>
                                        <p:cTn id="31" dur="500"/>
                                        <p:tgtEl>
                                          <p:spTgt spid="10">
                                            <p:graphicEl>
                                              <a:dgm id="{166280E7-B182-46E5-A062-CB2D1527FD44}"/>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bg/>
                                          </p:spTgt>
                                        </p:tgtEl>
                                        <p:attrNameLst>
                                          <p:attrName>style.visibility</p:attrName>
                                        </p:attrNameLst>
                                      </p:cBhvr>
                                      <p:to>
                                        <p:strVal val="visible"/>
                                      </p:to>
                                    </p:set>
                                    <p:animEffect transition="in" filter="fade">
                                      <p:cBhvr>
                                        <p:cTn id="36" dur="500"/>
                                        <p:tgtEl>
                                          <p:spTgt spid="6">
                                            <p:bg/>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7" end="7"/>
                                            </p:txEl>
                                          </p:spTgt>
                                        </p:tgtEl>
                                        <p:attrNameLst>
                                          <p:attrName>style.visibility</p:attrName>
                                        </p:attrNameLst>
                                      </p:cBhvr>
                                      <p:to>
                                        <p:strVal val="visible"/>
                                      </p:to>
                                    </p:set>
                                    <p:animEffect transition="in" filter="fade">
                                      <p:cBhvr>
                                        <p:cTn id="41"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Graphic spid="10"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AEAF5-98EE-DAF1-B9EF-8D91654B0A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AA546B-1C95-7018-F620-E4DF0B8A066A}"/>
              </a:ext>
            </a:extLst>
          </p:cNvPr>
          <p:cNvSpPr>
            <a:spLocks noGrp="1"/>
          </p:cNvSpPr>
          <p:nvPr>
            <p:ph type="title"/>
          </p:nvPr>
        </p:nvSpPr>
        <p:spPr>
          <a:xfrm>
            <a:off x="258936" y="202042"/>
            <a:ext cx="11579384" cy="411162"/>
          </a:xfrm>
        </p:spPr>
        <p:txBody>
          <a:bodyPr/>
          <a:lstStyle/>
          <a:p>
            <a:r>
              <a:rPr lang="en-RO" dirty="0"/>
              <a:t>Deployment pipeline</a:t>
            </a:r>
            <a:r>
              <a:rPr lang="en-US" dirty="0"/>
              <a:t> | Prod fails</a:t>
            </a:r>
          </a:p>
        </p:txBody>
      </p:sp>
      <p:sp>
        <p:nvSpPr>
          <p:cNvPr id="4" name="Slide Number Placeholder 3">
            <a:extLst>
              <a:ext uri="{FF2B5EF4-FFF2-40B4-BE49-F238E27FC236}">
                <a16:creationId xmlns:a16="http://schemas.microsoft.com/office/drawing/2014/main" id="{5E059CCF-C845-3C50-C5B8-44CF3DD63B58}"/>
              </a:ext>
            </a:extLst>
          </p:cNvPr>
          <p:cNvSpPr>
            <a:spLocks noGrp="1"/>
          </p:cNvSpPr>
          <p:nvPr>
            <p:ph type="sldNum" sz="quarter" idx="12"/>
          </p:nvPr>
        </p:nvSpPr>
        <p:spPr/>
        <p:txBody>
          <a:bodyPr/>
          <a:lstStyle/>
          <a:p>
            <a:pPr algn="ctr"/>
            <a:fld id="{90156F56-D5AE-4C6F-B826-C69D1BC521BB}" type="slidenum">
              <a:rPr lang="en-US" smtClean="0"/>
              <a:pPr algn="ctr"/>
              <a:t>8</a:t>
            </a:fld>
            <a:endParaRPr lang="en-US"/>
          </a:p>
        </p:txBody>
      </p:sp>
      <p:sp>
        <p:nvSpPr>
          <p:cNvPr id="6" name="TextBox 5">
            <a:extLst>
              <a:ext uri="{FF2B5EF4-FFF2-40B4-BE49-F238E27FC236}">
                <a16:creationId xmlns:a16="http://schemas.microsoft.com/office/drawing/2014/main" id="{7E24BA17-55A5-D0A8-3925-70E2EA01E93F}"/>
              </a:ext>
            </a:extLst>
          </p:cNvPr>
          <p:cNvSpPr txBox="1"/>
          <p:nvPr/>
        </p:nvSpPr>
        <p:spPr>
          <a:xfrm>
            <a:off x="310340" y="944931"/>
            <a:ext cx="10922542" cy="2913618"/>
          </a:xfrm>
          <a:prstGeom prst="rect">
            <a:avLst/>
          </a:prstGeom>
          <a:solidFill>
            <a:schemeClr val="bg1"/>
          </a:solidFill>
          <a:ln w="12700" cmpd="sng">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Bef>
                <a:spcPts val="700"/>
              </a:spcBef>
              <a:buFont typeface="Wingdings" panose="05000000000000000000" pitchFamily="2" charset="2"/>
              <a:buChar char="§"/>
            </a:pPr>
            <a:r>
              <a:rPr lang="en-US" sz="2400" dirty="0">
                <a:ea typeface="+mn-lt"/>
                <a:cs typeface="+mn-lt"/>
              </a:rPr>
              <a:t>If the acceptance tests fail in Prod, the pipeline will </a:t>
            </a:r>
            <a:r>
              <a:rPr lang="en-US" sz="2400" b="1" dirty="0">
                <a:ea typeface="+mn-lt"/>
                <a:cs typeface="+mn-lt"/>
              </a:rPr>
              <a:t>rollback the changes in Prod and Pre-prod. </a:t>
            </a:r>
            <a:r>
              <a:rPr lang="en-US" sz="2400" dirty="0">
                <a:ea typeface="+mn-lt"/>
                <a:cs typeface="+mn-lt"/>
              </a:rPr>
              <a:t>The rollback should happen for all environments that were deployed prior to production.</a:t>
            </a:r>
            <a:endParaRPr lang="en-US" sz="2200" b="1" dirty="0">
              <a:ea typeface="+mn-lt"/>
              <a:cs typeface="+mn-lt"/>
            </a:endParaRPr>
          </a:p>
          <a:p>
            <a:pPr marL="285750" indent="-285750">
              <a:spcBef>
                <a:spcPts val="700"/>
              </a:spcBef>
              <a:buFont typeface="Wingdings" panose="05000000000000000000" pitchFamily="2" charset="2"/>
              <a:buChar char="§"/>
            </a:pPr>
            <a:endParaRPr lang="en-US" sz="2200" b="1" dirty="0">
              <a:ea typeface="+mn-lt"/>
              <a:cs typeface="+mn-lt"/>
            </a:endParaRPr>
          </a:p>
          <a:p>
            <a:pPr marL="285750" indent="-285750">
              <a:spcBef>
                <a:spcPts val="700"/>
              </a:spcBef>
              <a:buFont typeface="Wingdings" panose="05000000000000000000" pitchFamily="2" charset="2"/>
              <a:buChar char="§"/>
            </a:pPr>
            <a:endParaRPr lang="en-US" sz="2200" b="1" dirty="0">
              <a:ea typeface="+mn-lt"/>
              <a:cs typeface="+mn-lt"/>
            </a:endParaRPr>
          </a:p>
          <a:p>
            <a:pPr marL="285750" indent="-285750">
              <a:spcBef>
                <a:spcPts val="700"/>
              </a:spcBef>
              <a:buFont typeface="Wingdings" panose="05000000000000000000" pitchFamily="2" charset="2"/>
              <a:buChar char="§"/>
            </a:pPr>
            <a:endParaRPr lang="en-US" sz="2200" b="1" dirty="0">
              <a:ea typeface="+mn-lt"/>
              <a:cs typeface="+mn-lt"/>
            </a:endParaRPr>
          </a:p>
          <a:p>
            <a:pPr marL="285750" indent="-285750">
              <a:spcBef>
                <a:spcPts val="700"/>
              </a:spcBef>
              <a:buFont typeface="Wingdings" panose="05000000000000000000" pitchFamily="2" charset="2"/>
              <a:buChar char="§"/>
            </a:pPr>
            <a:endParaRPr lang="en-US" sz="2200" b="1" dirty="0">
              <a:ea typeface="+mn-lt"/>
              <a:cs typeface="+mn-lt"/>
            </a:endParaRPr>
          </a:p>
        </p:txBody>
      </p:sp>
      <p:graphicFrame>
        <p:nvGraphicFramePr>
          <p:cNvPr id="10" name="Diagram 9">
            <a:extLst>
              <a:ext uri="{FF2B5EF4-FFF2-40B4-BE49-F238E27FC236}">
                <a16:creationId xmlns:a16="http://schemas.microsoft.com/office/drawing/2014/main" id="{8272B7BF-A452-51C6-C8C5-B29CA9A4CAE6}"/>
              </a:ext>
            </a:extLst>
          </p:cNvPr>
          <p:cNvGraphicFramePr/>
          <p:nvPr>
            <p:extLst>
              <p:ext uri="{D42A27DB-BD31-4B8C-83A1-F6EECF244321}">
                <p14:modId xmlns:p14="http://schemas.microsoft.com/office/powerpoint/2010/main" val="2809161057"/>
              </p:ext>
            </p:extLst>
          </p:nvPr>
        </p:nvGraphicFramePr>
        <p:xfrm>
          <a:off x="310341" y="1871834"/>
          <a:ext cx="11576859" cy="2313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611649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graphicEl>
                                              <a:dgm id="{72172568-FDC9-45A9-8FFA-C1B86CAE30EB}"/>
                                            </p:graphicEl>
                                          </p:spTgt>
                                        </p:tgtEl>
                                        <p:attrNameLst>
                                          <p:attrName>style.visibility</p:attrName>
                                        </p:attrNameLst>
                                      </p:cBhvr>
                                      <p:to>
                                        <p:strVal val="visible"/>
                                      </p:to>
                                    </p:set>
                                    <p:animEffect transition="in" filter="fade">
                                      <p:cBhvr>
                                        <p:cTn id="12" dur="500"/>
                                        <p:tgtEl>
                                          <p:spTgt spid="10">
                                            <p:graphicEl>
                                              <a:dgm id="{72172568-FDC9-45A9-8FFA-C1B86CAE30EB}"/>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graphicEl>
                                              <a:dgm id="{25791BE6-AFB0-4C66-9A98-0BB419576BCB}"/>
                                            </p:graphicEl>
                                          </p:spTgt>
                                        </p:tgtEl>
                                        <p:attrNameLst>
                                          <p:attrName>style.visibility</p:attrName>
                                        </p:attrNameLst>
                                      </p:cBhvr>
                                      <p:to>
                                        <p:strVal val="visible"/>
                                      </p:to>
                                    </p:set>
                                    <p:animEffect transition="in" filter="fade">
                                      <p:cBhvr>
                                        <p:cTn id="15" dur="500"/>
                                        <p:tgtEl>
                                          <p:spTgt spid="10">
                                            <p:graphicEl>
                                              <a:dgm id="{25791BE6-AFB0-4C66-9A98-0BB419576BCB}"/>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graphicEl>
                                              <a:dgm id="{2EBDF670-6E07-4EB0-996F-FC829E569FF7}"/>
                                            </p:graphicEl>
                                          </p:spTgt>
                                        </p:tgtEl>
                                        <p:attrNameLst>
                                          <p:attrName>style.visibility</p:attrName>
                                        </p:attrNameLst>
                                      </p:cBhvr>
                                      <p:to>
                                        <p:strVal val="visible"/>
                                      </p:to>
                                    </p:set>
                                    <p:animEffect transition="in" filter="fade">
                                      <p:cBhvr>
                                        <p:cTn id="20" dur="500"/>
                                        <p:tgtEl>
                                          <p:spTgt spid="10">
                                            <p:graphicEl>
                                              <a:dgm id="{2EBDF670-6E07-4EB0-996F-FC829E569FF7}"/>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graphicEl>
                                              <a:dgm id="{652D95A5-313B-4477-BE57-6987AEAAD572}"/>
                                            </p:graphicEl>
                                          </p:spTgt>
                                        </p:tgtEl>
                                        <p:attrNameLst>
                                          <p:attrName>style.visibility</p:attrName>
                                        </p:attrNameLst>
                                      </p:cBhvr>
                                      <p:to>
                                        <p:strVal val="visible"/>
                                      </p:to>
                                    </p:set>
                                    <p:animEffect transition="in" filter="fade">
                                      <p:cBhvr>
                                        <p:cTn id="23" dur="500"/>
                                        <p:tgtEl>
                                          <p:spTgt spid="10">
                                            <p:graphicEl>
                                              <a:dgm id="{652D95A5-313B-4477-BE57-6987AEAAD572}"/>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graphicEl>
                                              <a:dgm id="{4CAA6765-D8B8-4A77-AC46-11A5D097E5D8}"/>
                                            </p:graphicEl>
                                          </p:spTgt>
                                        </p:tgtEl>
                                        <p:attrNameLst>
                                          <p:attrName>style.visibility</p:attrName>
                                        </p:attrNameLst>
                                      </p:cBhvr>
                                      <p:to>
                                        <p:strVal val="visible"/>
                                      </p:to>
                                    </p:set>
                                    <p:animEffect transition="in" filter="fade">
                                      <p:cBhvr>
                                        <p:cTn id="28" dur="500"/>
                                        <p:tgtEl>
                                          <p:spTgt spid="10">
                                            <p:graphicEl>
                                              <a:dgm id="{4CAA6765-D8B8-4A77-AC46-11A5D097E5D8}"/>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graphicEl>
                                              <a:dgm id="{166280E7-B182-46E5-A062-CB2D1527FD44}"/>
                                            </p:graphicEl>
                                          </p:spTgt>
                                        </p:tgtEl>
                                        <p:attrNameLst>
                                          <p:attrName>style.visibility</p:attrName>
                                        </p:attrNameLst>
                                      </p:cBhvr>
                                      <p:to>
                                        <p:strVal val="visible"/>
                                      </p:to>
                                    </p:set>
                                    <p:animEffect transition="in" filter="fade">
                                      <p:cBhvr>
                                        <p:cTn id="31" dur="500"/>
                                        <p:tgtEl>
                                          <p:spTgt spid="10">
                                            <p:graphicEl>
                                              <a:dgm id="{166280E7-B182-46E5-A062-CB2D1527FD44}"/>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
                                            <p:graphicEl>
                                              <a:dgm id="{125A773B-1248-4154-AC2F-346A5815BF7D}"/>
                                            </p:graphicEl>
                                          </p:spTgt>
                                        </p:tgtEl>
                                        <p:attrNameLst>
                                          <p:attrName>style.visibility</p:attrName>
                                        </p:attrNameLst>
                                      </p:cBhvr>
                                      <p:to>
                                        <p:strVal val="visible"/>
                                      </p:to>
                                    </p:set>
                                    <p:animEffect transition="in" filter="fade">
                                      <p:cBhvr>
                                        <p:cTn id="36" dur="500"/>
                                        <p:tgtEl>
                                          <p:spTgt spid="10">
                                            <p:graphicEl>
                                              <a:dgm id="{125A773B-1248-4154-AC2F-346A5815BF7D}"/>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
                                            <p:graphicEl>
                                              <a:dgm id="{DB564C7B-8386-4741-99DE-52D44B69C28E}"/>
                                            </p:graphicEl>
                                          </p:spTgt>
                                        </p:tgtEl>
                                        <p:attrNameLst>
                                          <p:attrName>style.visibility</p:attrName>
                                        </p:attrNameLst>
                                      </p:cBhvr>
                                      <p:to>
                                        <p:strVal val="visible"/>
                                      </p:to>
                                    </p:set>
                                    <p:animEffect transition="in" filter="fade">
                                      <p:cBhvr>
                                        <p:cTn id="39" dur="500"/>
                                        <p:tgtEl>
                                          <p:spTgt spid="10">
                                            <p:graphicEl>
                                              <a:dgm id="{DB564C7B-8386-4741-99DE-52D44B69C28E}"/>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0">
                                            <p:graphicEl>
                                              <a:dgm id="{FCF187A6-D896-419A-AEBA-7578936FBEAC}"/>
                                            </p:graphicEl>
                                          </p:spTgt>
                                        </p:tgtEl>
                                        <p:attrNameLst>
                                          <p:attrName>style.visibility</p:attrName>
                                        </p:attrNameLst>
                                      </p:cBhvr>
                                      <p:to>
                                        <p:strVal val="visible"/>
                                      </p:to>
                                    </p:set>
                                    <p:animEffect transition="in" filter="fade">
                                      <p:cBhvr>
                                        <p:cTn id="44" dur="500"/>
                                        <p:tgtEl>
                                          <p:spTgt spid="10">
                                            <p:graphicEl>
                                              <a:dgm id="{FCF187A6-D896-419A-AEBA-7578936FBEAC}"/>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
                                            <p:graphicEl>
                                              <a:dgm id="{BC01B9B9-38BD-44B7-BAD5-A5EFB619FAB2}"/>
                                            </p:graphicEl>
                                          </p:spTgt>
                                        </p:tgtEl>
                                        <p:attrNameLst>
                                          <p:attrName>style.visibility</p:attrName>
                                        </p:attrNameLst>
                                      </p:cBhvr>
                                      <p:to>
                                        <p:strVal val="visible"/>
                                      </p:to>
                                    </p:set>
                                    <p:animEffect transition="in" filter="fade">
                                      <p:cBhvr>
                                        <p:cTn id="47" dur="500"/>
                                        <p:tgtEl>
                                          <p:spTgt spid="10">
                                            <p:graphicEl>
                                              <a:dgm id="{BC01B9B9-38BD-44B7-BAD5-A5EFB619FAB2}"/>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graphicEl>
                                              <a:dgm id="{0BA36912-FFD6-4F9A-8936-DACDB8F0BD7F}"/>
                                            </p:graphicEl>
                                          </p:spTgt>
                                        </p:tgtEl>
                                        <p:attrNameLst>
                                          <p:attrName>style.visibility</p:attrName>
                                        </p:attrNameLst>
                                      </p:cBhvr>
                                      <p:to>
                                        <p:strVal val="visible"/>
                                      </p:to>
                                    </p:set>
                                    <p:animEffect transition="in" filter="fade">
                                      <p:cBhvr>
                                        <p:cTn id="52" dur="500"/>
                                        <p:tgtEl>
                                          <p:spTgt spid="10">
                                            <p:graphicEl>
                                              <a:dgm id="{0BA36912-FFD6-4F9A-8936-DACDB8F0BD7F}"/>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0">
                                            <p:graphicEl>
                                              <a:dgm id="{E0DB689D-079C-4D10-A010-00B162C016CF}"/>
                                            </p:graphicEl>
                                          </p:spTgt>
                                        </p:tgtEl>
                                        <p:attrNameLst>
                                          <p:attrName>style.visibility</p:attrName>
                                        </p:attrNameLst>
                                      </p:cBhvr>
                                      <p:to>
                                        <p:strVal val="visible"/>
                                      </p:to>
                                    </p:set>
                                    <p:animEffect transition="in" filter="fade">
                                      <p:cBhvr>
                                        <p:cTn id="55" dur="500"/>
                                        <p:tgtEl>
                                          <p:spTgt spid="10">
                                            <p:graphicEl>
                                              <a:dgm id="{E0DB689D-079C-4D10-A010-00B162C016CF}"/>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0">
                                            <p:graphicEl>
                                              <a:dgm id="{88CAC2C8-CCBF-4B1A-96F5-AABDF139005B}"/>
                                            </p:graphicEl>
                                          </p:spTgt>
                                        </p:tgtEl>
                                        <p:attrNameLst>
                                          <p:attrName>style.visibility</p:attrName>
                                        </p:attrNameLst>
                                      </p:cBhvr>
                                      <p:to>
                                        <p:strVal val="visible"/>
                                      </p:to>
                                    </p:set>
                                    <p:animEffect transition="in" filter="fade">
                                      <p:cBhvr>
                                        <p:cTn id="60" dur="500"/>
                                        <p:tgtEl>
                                          <p:spTgt spid="10">
                                            <p:graphicEl>
                                              <a:dgm id="{88CAC2C8-CCBF-4B1A-96F5-AABDF139005B}"/>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0">
                                            <p:graphicEl>
                                              <a:dgm id="{E3E2607C-7345-483E-A769-731B4634A87D}"/>
                                            </p:graphicEl>
                                          </p:spTgt>
                                        </p:tgtEl>
                                        <p:attrNameLst>
                                          <p:attrName>style.visibility</p:attrName>
                                        </p:attrNameLst>
                                      </p:cBhvr>
                                      <p:to>
                                        <p:strVal val="visible"/>
                                      </p:to>
                                    </p:set>
                                    <p:animEffect transition="in" filter="fade">
                                      <p:cBhvr>
                                        <p:cTn id="63" dur="500"/>
                                        <p:tgtEl>
                                          <p:spTgt spid="10">
                                            <p:graphicEl>
                                              <a:dgm id="{E3E2607C-7345-483E-A769-731B4634A87D}"/>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6">
                                            <p:bg/>
                                          </p:spTgt>
                                        </p:tgtEl>
                                        <p:attrNameLst>
                                          <p:attrName>style.visibility</p:attrName>
                                        </p:attrNameLst>
                                      </p:cBhvr>
                                      <p:to>
                                        <p:strVal val="visible"/>
                                      </p:to>
                                    </p:set>
                                    <p:animEffect transition="in" filter="fade">
                                      <p:cBhvr>
                                        <p:cTn id="68" dur="500"/>
                                        <p:tgtEl>
                                          <p:spTgt spid="6">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Graphic spid="10"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38654-68AE-AE4A-B24C-DD5BB1749CB0}"/>
              </a:ext>
            </a:extLst>
          </p:cNvPr>
          <p:cNvSpPr>
            <a:spLocks noGrp="1"/>
          </p:cNvSpPr>
          <p:nvPr>
            <p:ph type="title"/>
          </p:nvPr>
        </p:nvSpPr>
        <p:spPr/>
        <p:txBody>
          <a:bodyPr/>
          <a:lstStyle/>
          <a:p>
            <a:r>
              <a:rPr lang="en-RO"/>
              <a:t>DORA Metrics</a:t>
            </a:r>
          </a:p>
        </p:txBody>
      </p:sp>
      <p:sp>
        <p:nvSpPr>
          <p:cNvPr id="3" name="TextBox 2">
            <a:extLst>
              <a:ext uri="{FF2B5EF4-FFF2-40B4-BE49-F238E27FC236}">
                <a16:creationId xmlns:a16="http://schemas.microsoft.com/office/drawing/2014/main" id="{D235F679-C972-0F39-E0B8-393C32F0DBC1}"/>
              </a:ext>
            </a:extLst>
          </p:cNvPr>
          <p:cNvSpPr txBox="1"/>
          <p:nvPr/>
        </p:nvSpPr>
        <p:spPr>
          <a:xfrm>
            <a:off x="1669141" y="5940404"/>
            <a:ext cx="5033750" cy="215444"/>
          </a:xfrm>
          <a:prstGeom prst="rect">
            <a:avLst/>
          </a:prstGeom>
          <a:noFill/>
        </p:spPr>
        <p:txBody>
          <a:bodyPr wrap="none" rtlCol="0">
            <a:spAutoFit/>
          </a:bodyPr>
          <a:lstStyle/>
          <a:p>
            <a:r>
              <a:rPr lang="en-RO" sz="800"/>
              <a:t>Source: </a:t>
            </a:r>
            <a:r>
              <a:rPr lang="en-GB" sz="800"/>
              <a:t>https://</a:t>
            </a:r>
            <a:r>
              <a:rPr lang="en-GB" sz="800" err="1"/>
              <a:t>medium.com</a:t>
            </a:r>
            <a:r>
              <a:rPr lang="en-GB" sz="800"/>
              <a:t>/gits-apps-insight/dora-metrics-how-to-measure-software-delivery-performance-e890ec2011c0</a:t>
            </a:r>
            <a:endParaRPr lang="en-RO" sz="800"/>
          </a:p>
        </p:txBody>
      </p:sp>
      <p:pic>
        <p:nvPicPr>
          <p:cNvPr id="1026" name="Picture 2">
            <a:extLst>
              <a:ext uri="{FF2B5EF4-FFF2-40B4-BE49-F238E27FC236}">
                <a16:creationId xmlns:a16="http://schemas.microsoft.com/office/drawing/2014/main" id="{2314F438-9310-04F5-F9CA-2EFE9A022F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9141" y="1950936"/>
            <a:ext cx="8554359" cy="38861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EA6B79A-E518-DC95-827B-A759F7AF1A84}"/>
              </a:ext>
            </a:extLst>
          </p:cNvPr>
          <p:cNvSpPr txBox="1"/>
          <p:nvPr/>
        </p:nvSpPr>
        <p:spPr>
          <a:xfrm>
            <a:off x="811427" y="1108967"/>
            <a:ext cx="4355872" cy="923330"/>
          </a:xfrm>
          <a:prstGeom prst="rect">
            <a:avLst/>
          </a:prstGeom>
          <a:noFill/>
        </p:spPr>
        <p:txBody>
          <a:bodyPr wrap="none" rtlCol="0">
            <a:spAutoFit/>
          </a:bodyPr>
          <a:lstStyle/>
          <a:p>
            <a:r>
              <a:rPr lang="en-RO" dirty="0"/>
              <a:t>Why</a:t>
            </a:r>
            <a:r>
              <a:rPr lang="en-US" dirty="0"/>
              <a:t> is</a:t>
            </a:r>
            <a:r>
              <a:rPr lang="en-RO" dirty="0"/>
              <a:t> rollback important for DORA metrics ?</a:t>
            </a:r>
          </a:p>
          <a:p>
            <a:endParaRPr lang="en-RO" dirty="0"/>
          </a:p>
          <a:p>
            <a:endParaRPr lang="en-RO" dirty="0"/>
          </a:p>
        </p:txBody>
      </p:sp>
      <p:sp>
        <p:nvSpPr>
          <p:cNvPr id="4" name="TextBox 3">
            <a:extLst>
              <a:ext uri="{FF2B5EF4-FFF2-40B4-BE49-F238E27FC236}">
                <a16:creationId xmlns:a16="http://schemas.microsoft.com/office/drawing/2014/main" id="{B28F2097-D5E6-7EBC-A3EE-2332922B5A31}"/>
              </a:ext>
            </a:extLst>
          </p:cNvPr>
          <p:cNvSpPr txBox="1"/>
          <p:nvPr/>
        </p:nvSpPr>
        <p:spPr>
          <a:xfrm>
            <a:off x="6364161" y="1108967"/>
            <a:ext cx="3095719" cy="923330"/>
          </a:xfrm>
          <a:prstGeom prst="rect">
            <a:avLst/>
          </a:prstGeom>
          <a:noFill/>
        </p:spPr>
        <p:txBody>
          <a:bodyPr wrap="none" rtlCol="0">
            <a:spAutoFit/>
          </a:bodyPr>
          <a:lstStyle/>
          <a:p>
            <a:r>
              <a:rPr lang="en-RO"/>
              <a:t>It reduces time to restore service.</a:t>
            </a:r>
          </a:p>
          <a:p>
            <a:endParaRPr lang="en-RO"/>
          </a:p>
          <a:p>
            <a:endParaRPr lang="en-RO"/>
          </a:p>
        </p:txBody>
      </p:sp>
    </p:spTree>
    <p:extLst>
      <p:ext uri="{BB962C8B-B14F-4D97-AF65-F5344CB8AC3E}">
        <p14:creationId xmlns:p14="http://schemas.microsoft.com/office/powerpoint/2010/main" val="38746924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P spid="4" grpId="0"/>
    </p:bld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10.0&quot;&gt;&lt;object type=&quot;1&quot; unique_id=&quot;10001&quot;&gt;&lt;object type=&quot;8&quot; unique_id=&quot;717709&quot;&gt;&lt;/object&gt;&lt;object type=&quot;2&quot; unique_id=&quot;717710&quot;&gt;&lt;object type=&quot;3&quot; unique_id=&quot;717712&quot;&gt;&lt;property id=&quot;20148&quot; value=&quot;5&quot;/&gt;&lt;property id=&quot;20300&quot; value=&quot;Slide 10 - &amp;quot;Section Divider&amp;quot;&quot;/&gt;&lt;property id=&quot;20307&quot; value=&quot;274&quot;/&gt;&lt;/object&gt;&lt;object type=&quot;3&quot; unique_id=&quot;717778&quot;&gt;&lt;property id=&quot;20148&quot; value=&quot;5&quot;/&gt;&lt;property id=&quot;20300&quot; value=&quot;Slide 1 - &amp;quot;Title Slide&amp;quot;&quot;/&gt;&lt;property id=&quot;20307&quot; value=&quot;273&quot;/&gt;&lt;/object&gt;&lt;object type=&quot;3&quot; unique_id=&quot;717779&quot;&gt;&lt;property id=&quot;20148&quot; value=&quot;5&quot;/&gt;&lt;property id=&quot;20300&quot; value=&quot;Slide 20&quot;/&gt;&lt;property id=&quot;20307&quot; value=&quot;278&quot;/&gt;&lt;/object&gt;&lt;object type=&quot;3&quot; unique_id=&quot;717900&quot;&gt;&lt;property id=&quot;20148&quot; value=&quot;5&quot;/&gt;&lt;property id=&quot;20300&quot; value=&quot;Slide 11 - &amp;quot;White Content Slide – Graphic Footer &amp;amp; Header&amp;quot;&quot;/&gt;&lt;property id=&quot;20307&quot; value=&quot;279&quot;/&gt;&lt;/object&gt;&lt;object type=&quot;3&quot; unique_id=&quot;717901&quot;&gt;&lt;property id=&quot;20148&quot; value=&quot;5&quot;/&gt;&lt;property id=&quot;20300&quot; value=&quot;Slide 18 - &amp;quot;Black Content Slide – Graphic Footer&amp;quot;&quot;/&gt;&lt;property id=&quot;20307&quot; value=&quot;283&quot;/&gt;&lt;/object&gt;&lt;object type=&quot;3&quot; unique_id=&quot;717902&quot;&gt;&lt;property id=&quot;20148&quot; value=&quot;5&quot;/&gt;&lt;property id=&quot;20300&quot; value=&quot;Slide 17 - &amp;quot;Black Content Slide – Graphic Footer &amp;amp; Header&amp;quot;&quot;/&gt;&lt;property id=&quot;20307&quot; value=&quot;284&quot;/&gt;&lt;/object&gt;&lt;object type=&quot;3&quot; unique_id=&quot;1709896&quot;&gt;&lt;property id=&quot;20148&quot; value=&quot;5&quot;/&gt;&lt;property id=&quot;20300&quot; value=&quot;Slide 2 - &amp;quot;Additional templates and more resources&amp;quot;&quot;/&gt;&lt;property id=&quot;20307&quot; value=&quot;292&quot;/&gt;&lt;/object&gt;&lt;object type=&quot;3&quot; unique_id=&quot;1709897&quot;&gt;&lt;property id=&quot;20148&quot; value=&quot;5&quot;/&gt;&lt;property id=&quot;20300&quot; value=&quot;Slide 3 - &amp;quot;How to save this as a template within PowerPoint&amp;quot;&quot;/&gt;&lt;property id=&quot;20307&quot; value=&quot;293&quot;/&gt;&lt;/object&gt;&lt;object type=&quot;3&quot; unique_id=&quot;1709898&quot;&gt;&lt;property id=&quot;20148&quot; value=&quot;5&quot;/&gt;&lt;property id=&quot;20300&quot; value=&quot;Slide 5 - &amp;quot;Using Footers and Page Numbers&amp;quot;&quot;/&gt;&lt;property id=&quot;20307&quot; value=&quot;294&quot;/&gt;&lt;/object&gt;&lt;object type=&quot;3&quot; unique_id=&quot;1709899&quot;&gt;&lt;property id=&quot;20148&quot; value=&quot;5&quot;/&gt;&lt;property id=&quot;20300&quot; value=&quot;Slide 12 - &amp;quot;White Content Slide – Graphic Footer&amp;quot;&quot;/&gt;&lt;property id=&quot;20307&quot; value=&quot;287&quot;/&gt;&lt;/object&gt;&lt;object type=&quot;3&quot; unique_id=&quot;1709900&quot;&gt;&lt;property id=&quot;20148&quot; value=&quot;5&quot;/&gt;&lt;property id=&quot;20300&quot; value=&quot;Slide 13 - &amp;quot;White Content Slide – No Graphic&amp;quot;&quot;/&gt;&lt;property id=&quot;20307&quot; value=&quot;288&quot;/&gt;&lt;/object&gt;&lt;object type=&quot;3&quot; unique_id=&quot;1709901&quot;&gt;&lt;property id=&quot;20148&quot; value=&quot;5&quot;/&gt;&lt;property id=&quot;20300&quot; value=&quot;Slide 14 - &amp;quot;Gray Content Slide – Graphic Footer &amp;amp; Header&amp;quot;&quot;/&gt;&lt;property id=&quot;20307&quot; value=&quot;289&quot;/&gt;&lt;/object&gt;&lt;object type=&quot;3&quot; unique_id=&quot;1709902&quot;&gt;&lt;property id=&quot;20148&quot; value=&quot;5&quot;/&gt;&lt;property id=&quot;20300&quot; value=&quot;Slide 15 - &amp;quot;Gray Content Slide – Graphic Footer&amp;quot;&quot;/&gt;&lt;property id=&quot;20307&quot; value=&quot;290&quot;/&gt;&lt;/object&gt;&lt;object type=&quot;3&quot; unique_id=&quot;1709903&quot;&gt;&lt;property id=&quot;20148&quot; value=&quot;5&quot;/&gt;&lt;property id=&quot;20300&quot; value=&quot;Slide 16 - &amp;quot;Gray Content Slide – No Graphic&amp;quot;&quot;/&gt;&lt;property id=&quot;20307&quot; value=&quot;291&quot;/&gt;&lt;/object&gt;&lt;object type=&quot;3&quot; unique_id=&quot;1709904&quot;&gt;&lt;property id=&quot;20148&quot; value=&quot;5&quot;/&gt;&lt;property id=&quot;20300&quot; value=&quot;Slide 19 - &amp;quot;Black Content Slide – No Graphic&amp;quot;&quot;/&gt;&lt;property id=&quot;20307&quot; value=&quot;286&quot;/&gt;&lt;/object&gt;&lt;object type=&quot;3&quot; unique_id=&quot;1709905&quot;&gt;&lt;property id=&quot;20148&quot; value=&quot;5&quot;/&gt;&lt;property id=&quot;20300&quot; value=&quot;Slide 21&quot;/&gt;&lt;property id=&quot;20307&quot; value=&quot;285&quot;/&gt;&lt;/object&gt;&lt;object type=&quot;3&quot; unique_id=&quot;1710038&quot;&gt;&lt;property id=&quot;20148&quot; value=&quot;5&quot;/&gt;&lt;property id=&quot;20300&quot; value=&quot;Slide 4 - &amp;quot;Slide layouts&amp;quot;&quot;/&gt;&lt;property id=&quot;20307&quot; value=&quot;298&quot;/&gt;&lt;/object&gt;&lt;object type=&quot;3&quot; unique_id=&quot;1710039&quot;&gt;&lt;property id=&quot;20148&quot; value=&quot;5&quot;/&gt;&lt;property id=&quot;20300&quot; value=&quot;Slide 6 - &amp;quot;Converting old presentations to this template&amp;quot;&quot;/&gt;&lt;property id=&quot;20307&quot; value=&quot;295&quot;/&gt;&lt;/object&gt;&lt;object type=&quot;3&quot; unique_id=&quot;1710040&quot;&gt;&lt;property id=&quot;20148&quot; value=&quot;5&quot;/&gt;&lt;property id=&quot;20300&quot; value=&quot;Slide 7 - &amp;quot;Bar charts&amp;quot;&quot;/&gt;&lt;property id=&quot;20307&quot; value=&quot;296&quot;/&gt;&lt;/object&gt;&lt;object type=&quot;3&quot; unique_id=&quot;1710041&quot;&gt;&lt;property id=&quot;20148&quot; value=&quot;5&quot;/&gt;&lt;property id=&quot;20300&quot; value=&quot;Slide 8 - &amp;quot;Pie charts&amp;quot;&quot;/&gt;&lt;property id=&quot;20307&quot; value=&quot;297&quot;/&gt;&lt;/object&gt;&lt;object type=&quot;3&quot; unique_id=&quot;1710042&quot;&gt;&lt;property id=&quot;20148&quot; value=&quot;5&quot;/&gt;&lt;property id=&quot;20300&quot; value=&quot;Slide 9 - &amp;quot;Color palette&amp;quot;&quot;/&gt;&lt;property id=&quot;20307&quot; value=&quot;299&quot;/&gt;&lt;/object&gt;&lt;/object&gt;&lt;/object&gt;&lt;/database&gt;"/>
  <p:tag name="SECTOMILLISECCONVERTED" val="1"/>
</p:tagLst>
</file>

<file path=ppt/theme/theme1.xml><?xml version="1.0" encoding="utf-8"?>
<a:theme xmlns:a="http://schemas.openxmlformats.org/drawingml/2006/main" name="Adobe Master 2020">
  <a:themeElements>
    <a:clrScheme name="Custom 1">
      <a:dk1>
        <a:srgbClr val="000000"/>
      </a:dk1>
      <a:lt1>
        <a:srgbClr val="FFFFFF"/>
      </a:lt1>
      <a:dk2>
        <a:srgbClr val="2C2C2C"/>
      </a:dk2>
      <a:lt2>
        <a:srgbClr val="F5F5F5"/>
      </a:lt2>
      <a:accent1>
        <a:srgbClr val="009C3B"/>
      </a:accent1>
      <a:accent2>
        <a:srgbClr val="2799F6"/>
      </a:accent2>
      <a:accent3>
        <a:srgbClr val="E63888"/>
      </a:accent3>
      <a:accent4>
        <a:srgbClr val="E9740A"/>
      </a:accent4>
      <a:accent5>
        <a:srgbClr val="FFCE2E"/>
      </a:accent5>
      <a:accent6>
        <a:srgbClr val="EB1000"/>
      </a:accent6>
      <a:hlink>
        <a:srgbClr val="5F5F5F"/>
      </a:hlink>
      <a:folHlink>
        <a:srgbClr val="919191"/>
      </a:folHlink>
    </a:clrScheme>
    <a:fontScheme name="Adobe 2020">
      <a:majorFont>
        <a:latin typeface="Adobe Clean ExtraBold"/>
        <a:ea typeface=""/>
        <a:cs typeface=""/>
      </a:majorFont>
      <a:minorFont>
        <a:latin typeface="Adobe Clean SemiLight"/>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75000"/>
          </a:schemeClr>
        </a:solidFill>
        <a:ln w="12700">
          <a:solidFill>
            <a:schemeClr val="bg1">
              <a:lumMod val="75000"/>
            </a:schemeClr>
          </a:solidFill>
        </a:ln>
      </a:spPr>
      <a:bodyPr lIns="45720" tIns="45720" rIns="45720" bIns="45720" rtlCol="0" anchor="ctr"/>
      <a:lstStyle>
        <a:defPPr algn="l">
          <a:spcBef>
            <a:spcPts val="1200"/>
          </a:spcBef>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1">
              <a:lumMod val="7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Adobe_Corporate_Presentation_Template" id="{112A7A92-01C6-B343-A342-D75C8B8A0262}" vid="{62D43767-1D1D-3243-AB45-247928E1A9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0484987-A4B8-BC4B-BB37-B55C21FB872D}">
  <we:reference id="0f21ddb5-5c95-4be6-81cc-d95eba46e774" version="1.0.0.0" store="EXCatalog" storeType="EXCatalog"/>
  <we:alternateReferences>
    <we:reference id="WA104380902" version="1.0.0.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5BD4C147137514381D6C296EFC724EA" ma:contentTypeVersion="4" ma:contentTypeDescription="Create a new document." ma:contentTypeScope="" ma:versionID="b3d810d8133f2f90f70e740995544054">
  <xsd:schema xmlns:xsd="http://www.w3.org/2001/XMLSchema" xmlns:xs="http://www.w3.org/2001/XMLSchema" xmlns:p="http://schemas.microsoft.com/office/2006/metadata/properties" xmlns:ns2="1a88dcce-7ad8-4376-b00a-b5c00a72e2e2" targetNamespace="http://schemas.microsoft.com/office/2006/metadata/properties" ma:root="true" ma:fieldsID="1a85a12312d715ae2dcdb3ce915d5f9a" ns2:_="">
    <xsd:import namespace="1a88dcce-7ad8-4376-b00a-b5c00a72e2e2"/>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88dcce-7ad8-4376-b00a-b5c00a72e2e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2D1174F-44D9-43ED-8346-D45961621DA8}"/>
</file>

<file path=customXml/itemProps2.xml><?xml version="1.0" encoding="utf-8"?>
<ds:datastoreItem xmlns:ds="http://schemas.openxmlformats.org/officeDocument/2006/customXml" ds:itemID="{0B6E4AE9-5B64-4C62-B455-B38490D98F19}">
  <ds:schemaRefs>
    <ds:schemaRef ds:uri="67c7b235-786d-43dd-af76-66d02fdb640c"/>
    <ds:schemaRef ds:uri="http://purl.org/dc/terms/"/>
    <ds:schemaRef ds:uri="http://www.w3.org/XML/1998/namespace"/>
    <ds:schemaRef ds:uri="8c57ecc6-7c92-4132-a274-10e9d3c23037"/>
    <ds:schemaRef ds:uri="http://schemas.microsoft.com/office/2006/documentManagement/types"/>
    <ds:schemaRef ds:uri="http://purl.org/dc/elements/1.1/"/>
    <ds:schemaRef ds:uri="http://purl.org/dc/dcmitype/"/>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1DC76BD4-0BFF-4E3D-842B-9AEBEA02B9A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3073</Words>
  <Application>Microsoft Office PowerPoint</Application>
  <PresentationFormat>Custom</PresentationFormat>
  <Paragraphs>329</Paragraphs>
  <Slides>31</Slides>
  <Notes>12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31</vt:i4>
      </vt:variant>
    </vt:vector>
  </HeadingPairs>
  <TitlesOfParts>
    <vt:vector size="42" baseType="lpstr">
      <vt:lpstr>Adobe Clean</vt:lpstr>
      <vt:lpstr>Adobe Clean Black</vt:lpstr>
      <vt:lpstr>Adobe Clean ExtraBold</vt:lpstr>
      <vt:lpstr>Adobe Clean SemiLight</vt:lpstr>
      <vt:lpstr>Arial</vt:lpstr>
      <vt:lpstr>Arial,Sans-Serif</vt:lpstr>
      <vt:lpstr>Calibri</vt:lpstr>
      <vt:lpstr>Noto serif</vt:lpstr>
      <vt:lpstr>source-serif-pro</vt:lpstr>
      <vt:lpstr>Wingdings</vt:lpstr>
      <vt:lpstr>Adobe Master 2020</vt:lpstr>
      <vt:lpstr>Introduction to CI/CD</vt:lpstr>
      <vt:lpstr>Agenda</vt:lpstr>
      <vt:lpstr>What CD stands for</vt:lpstr>
      <vt:lpstr>Continuous deployment</vt:lpstr>
      <vt:lpstr>Deployment pipeline | Build</vt:lpstr>
      <vt:lpstr>Deployment pipeline</vt:lpstr>
      <vt:lpstr>Deployment pipeline | Pre-prod fails</vt:lpstr>
      <vt:lpstr>Deployment pipeline | Prod fails</vt:lpstr>
      <vt:lpstr>DORA Metrics</vt:lpstr>
      <vt:lpstr>Deployment pipeline best practices</vt:lpstr>
      <vt:lpstr>Deployment scripting</vt:lpstr>
      <vt:lpstr>Deployment scripting</vt:lpstr>
      <vt:lpstr>Automated acceptance tests</vt:lpstr>
      <vt:lpstr>Automated acceptance tests</vt:lpstr>
      <vt:lpstr>Non-functional requirements</vt:lpstr>
      <vt:lpstr>Non-functional testing</vt:lpstr>
      <vt:lpstr>Non-functional testing</vt:lpstr>
      <vt:lpstr>Deploying and releasing</vt:lpstr>
      <vt:lpstr>Deployment Stategies</vt:lpstr>
      <vt:lpstr>DORA Metrics</vt:lpstr>
      <vt:lpstr>Continuous delivery</vt:lpstr>
      <vt:lpstr>Managing infrastructure and environments</vt:lpstr>
      <vt:lpstr>Managing infrastructure and environments | IaC</vt:lpstr>
      <vt:lpstr>Managing data</vt:lpstr>
      <vt:lpstr>Managing data | Test data</vt:lpstr>
      <vt:lpstr>Managing components and dependencies | Components</vt:lpstr>
      <vt:lpstr>Managing components and dependencies | Dependencies</vt:lpstr>
      <vt:lpstr>DevOps</vt:lpstr>
      <vt:lpstr>Am I doing CD?</vt:lpstr>
      <vt:lpstr>References</vt:lpstr>
      <vt:lpstr>PowerPoint Presentation</vt:lpstr>
    </vt:vector>
  </TitlesOfParts>
  <Company>Adobe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 - Thomas Wirtz</dc:title>
  <dc:creator>Scott Benson</dc:creator>
  <cp:lastModifiedBy>Mihai Balan</cp:lastModifiedBy>
  <cp:revision>1</cp:revision>
  <dcterms:created xsi:type="dcterms:W3CDTF">2009-08-20T18:55:32Z</dcterms:created>
  <dcterms:modified xsi:type="dcterms:W3CDTF">2025-04-06T18:44:10Z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0x01010055BD4C147137514381D6C296EFC724EA</vt:lpwstr>
  </property>
  <property fmtid="{D5CDD505-2E9C-101B-9397-08002B2CF9AE}" pid="3" name="MediaServiceImageTags">
    <vt:lpwstr/>
  </property>
</Properties>
</file>